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handoutMasterIdLst>
    <p:handoutMasterId r:id="rId11"/>
  </p:handoutMasterIdLst>
  <p:sldIdLst>
    <p:sldId id="342" r:id="rId2"/>
    <p:sldId id="282" r:id="rId3"/>
    <p:sldId id="283" r:id="rId4"/>
    <p:sldId id="366" r:id="rId5"/>
    <p:sldId id="370" r:id="rId6"/>
    <p:sldId id="372" r:id="rId7"/>
    <p:sldId id="284" r:id="rId8"/>
    <p:sldId id="36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eu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7" autoAdjust="0"/>
    <p:restoredTop sz="94403" autoAdjust="0"/>
  </p:normalViewPr>
  <p:slideViewPr>
    <p:cSldViewPr snapToGrid="0">
      <p:cViewPr varScale="1">
        <p:scale>
          <a:sx n="102" d="100"/>
          <a:sy n="102" d="100"/>
        </p:scale>
        <p:origin x="606" y="96"/>
      </p:cViewPr>
      <p:guideLst>
        <p:guide pos="518"/>
        <p:guide orient="horz" pos="2160"/>
        <p:guide orient="horz" pos="1036"/>
      </p:guideLst>
    </p:cSldViewPr>
  </p:slideViewPr>
  <p:outlineViewPr>
    <p:cViewPr>
      <p:scale>
        <a:sx n="33" d="100"/>
        <a:sy n="33" d="100"/>
      </p:scale>
      <p:origin x="0" y="-3714"/>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30-4-2025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30-4-2025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743068" y="1415440"/>
            <a:ext cx="6683892"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3" name="Ondertitel 2"/>
          <p:cNvSpPr>
            <a:spLocks noGrp="1"/>
          </p:cNvSpPr>
          <p:nvPr>
            <p:ph type="subTitle" idx="1"/>
          </p:nvPr>
        </p:nvSpPr>
        <p:spPr>
          <a:xfrm>
            <a:off x="743068" y="3748240"/>
            <a:ext cx="6683892"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a:extLst>
              <a:ext uri="{FF2B5EF4-FFF2-40B4-BE49-F238E27FC236}">
                <a16:creationId xmlns:a16="http://schemas.microsoft.com/office/drawing/2014/main" id="{C7DD14B0-1108-C149-8BCC-C694E58214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17760" y="5185041"/>
            <a:ext cx="1666240" cy="1182662"/>
          </a:xfrm>
          <a:prstGeom prst="rect">
            <a:avLst/>
          </a:prstGeom>
        </p:spPr>
      </p:pic>
      <p:pic>
        <p:nvPicPr>
          <p:cNvPr id="8" name="Afbeelding 7">
            <a:extLst>
              <a:ext uri="{FF2B5EF4-FFF2-40B4-BE49-F238E27FC236}">
                <a16:creationId xmlns:a16="http://schemas.microsoft.com/office/drawing/2014/main" id="{3322E6DC-FA6A-4D4E-ACAA-374893CB77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4" name="Afbeelding 13">
            <a:extLst>
              <a:ext uri="{FF2B5EF4-FFF2-40B4-BE49-F238E27FC236}">
                <a16:creationId xmlns:a16="http://schemas.microsoft.com/office/drawing/2014/main" id="{29EED55F-A447-3C41-AD18-07B30A17B0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4" name="Afbeelding 13">
            <a:extLst>
              <a:ext uri="{FF2B5EF4-FFF2-40B4-BE49-F238E27FC236}">
                <a16:creationId xmlns:a16="http://schemas.microsoft.com/office/drawing/2014/main" id="{98F9BEE2-7226-6147-AD40-C7C849C941F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 A">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dirty="0"/>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3" name="Afbeelding 12">
            <a:extLst>
              <a:ext uri="{FF2B5EF4-FFF2-40B4-BE49-F238E27FC236}">
                <a16:creationId xmlns:a16="http://schemas.microsoft.com/office/drawing/2014/main" id="{BA5D2553-0914-434D-B1A2-B23651CEF3B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69638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43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s B">
    <p:spTree>
      <p:nvGrpSpPr>
        <p:cNvPr id="1" name=""/>
        <p:cNvGrpSpPr/>
        <p:nvPr/>
      </p:nvGrpSpPr>
      <p:grpSpPr>
        <a:xfrm>
          <a:off x="0" y="0"/>
          <a:ext cx="0" cy="0"/>
          <a:chOff x="0" y="0"/>
          <a:chExt cx="0" cy="0"/>
        </a:xfrm>
      </p:grpSpPr>
      <p:sp>
        <p:nvSpPr>
          <p:cNvPr id="6" name="Rechthoek 5"/>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E409921-65EF-3A42-9F7B-4A0A5385D9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
        <p:nvSpPr>
          <p:cNvPr id="19" name="Tijdelijke aanduiding voor inhoud 2">
            <a:extLst>
              <a:ext uri="{FF2B5EF4-FFF2-40B4-BE49-F238E27FC236}">
                <a16:creationId xmlns:a16="http://schemas.microsoft.com/office/drawing/2014/main" id="{3166BB1E-8034-0D48-A345-AD9483F79DCF}"/>
              </a:ext>
            </a:extLst>
          </p:cNvPr>
          <p:cNvSpPr>
            <a:spLocks noGrp="1"/>
          </p:cNvSpPr>
          <p:nvPr>
            <p:ph idx="1"/>
          </p:nvPr>
        </p:nvSpPr>
        <p:spPr>
          <a:xfrm>
            <a:off x="635000" y="2289485"/>
            <a:ext cx="10923588" cy="3931928"/>
          </a:xfrm>
        </p:spPr>
        <p:txBody>
          <a:bodyPr numCol="1"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Klikken om de tekststijl van het model te bewerken</a:t>
            </a:r>
          </a:p>
        </p:txBody>
      </p:sp>
      <p:sp>
        <p:nvSpPr>
          <p:cNvPr id="20" name="Titel 1">
            <a:extLst>
              <a:ext uri="{FF2B5EF4-FFF2-40B4-BE49-F238E27FC236}">
                <a16:creationId xmlns:a16="http://schemas.microsoft.com/office/drawing/2014/main" id="{06B82527-C68D-974D-88DC-FE7A72C5EC22}"/>
              </a:ext>
            </a:extLst>
          </p:cNvPr>
          <p:cNvSpPr>
            <a:spLocks noGrp="1"/>
          </p:cNvSpPr>
          <p:nvPr>
            <p:ph type="title"/>
          </p:nvPr>
        </p:nvSpPr>
        <p:spPr>
          <a:xfrm>
            <a:off x="635000" y="1052513"/>
            <a:ext cx="10923588" cy="948047"/>
          </a:xfrm>
        </p:spPr>
        <p:txBody>
          <a:bodyPr/>
          <a:lstStyle>
            <a:lvl1pPr>
              <a:defRPr>
                <a:solidFill>
                  <a:schemeClr val="bg1"/>
                </a:solidFill>
              </a:defRPr>
            </a:lvl1pPr>
          </a:lstStyle>
          <a:p>
            <a:r>
              <a:rPr lang="nl-NL" dirty="0"/>
              <a:t>Klik om stijl te bewerken</a:t>
            </a:r>
          </a:p>
        </p:txBody>
      </p:sp>
    </p:spTree>
    <p:extLst>
      <p:ext uri="{BB962C8B-B14F-4D97-AF65-F5344CB8AC3E}">
        <p14:creationId xmlns:p14="http://schemas.microsoft.com/office/powerpoint/2010/main" val="322238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3" name="Afbeelding 12">
            <a:extLst>
              <a:ext uri="{FF2B5EF4-FFF2-40B4-BE49-F238E27FC236}">
                <a16:creationId xmlns:a16="http://schemas.microsoft.com/office/drawing/2014/main" id="{B2DA493A-3820-C04A-82B8-5DCF9A3914E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6" name="Afbeelding 15">
            <a:extLst>
              <a:ext uri="{FF2B5EF4-FFF2-40B4-BE49-F238E27FC236}">
                <a16:creationId xmlns:a16="http://schemas.microsoft.com/office/drawing/2014/main" id="{33BFDA31-A4A8-CD40-BB8C-9D0D817A9A6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6" name="Afbeelding 15">
            <a:extLst>
              <a:ext uri="{FF2B5EF4-FFF2-40B4-BE49-F238E27FC236}">
                <a16:creationId xmlns:a16="http://schemas.microsoft.com/office/drawing/2014/main" id="{5FCFD307-0D30-5A41-88C3-DD7BBA6AA75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476066" y="455251"/>
            <a:ext cx="1080934" cy="767224"/>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2DA7043E-86C0-F543-8074-32517EAEA5E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bg>
      <p:bgRef idx="1002">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986D66-1FE5-8F4C-99F0-79E98C3D48A0}"/>
              </a:ext>
            </a:extLst>
          </p:cNvPr>
          <p:cNvSpPr>
            <a:spLocks noGrp="1"/>
          </p:cNvSpPr>
          <p:nvPr>
            <p:ph type="dt" sz="half" idx="10"/>
          </p:nvPr>
        </p:nvSpPr>
        <p:spPr/>
        <p:txBody>
          <a:bodyPr/>
          <a:lstStyle/>
          <a:p>
            <a:endParaRPr lang="nl-NL" dirty="0"/>
          </a:p>
        </p:txBody>
      </p:sp>
      <p:sp>
        <p:nvSpPr>
          <p:cNvPr id="4" name="Tijdelijke aanduiding voor voettekst 3">
            <a:extLst>
              <a:ext uri="{FF2B5EF4-FFF2-40B4-BE49-F238E27FC236}">
                <a16:creationId xmlns:a16="http://schemas.microsoft.com/office/drawing/2014/main" id="{FBE0C684-3203-FE41-B951-778533560667}"/>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4327996-B903-5A49-B78D-1F7340DF4C7F}"/>
              </a:ext>
            </a:extLst>
          </p:cNvPr>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209977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oorpagina">
    <p:spTree>
      <p:nvGrpSpPr>
        <p:cNvPr id="1" name=""/>
        <p:cNvGrpSpPr/>
        <p:nvPr/>
      </p:nvGrpSpPr>
      <p:grpSpPr>
        <a:xfrm>
          <a:off x="0" y="0"/>
          <a:ext cx="0" cy="0"/>
          <a:chOff x="0" y="0"/>
          <a:chExt cx="0" cy="0"/>
        </a:xfrm>
      </p:grpSpPr>
      <p:sp>
        <p:nvSpPr>
          <p:cNvPr id="2" name="shpDatum"/>
          <p:cNvSpPr>
            <a:spLocks noGrp="1"/>
          </p:cNvSpPr>
          <p:nvPr>
            <p:ph type="dt" sz="half" idx="2"/>
          </p:nvPr>
        </p:nvSpPr>
        <p:spPr>
          <a:xfrm>
            <a:off x="6565900" y="6389688"/>
            <a:ext cx="4800600" cy="360362"/>
          </a:xfrm>
          <a:prstGeom prst="rect">
            <a:avLst/>
          </a:prstGeom>
        </p:spPr>
        <p:txBody>
          <a:bodyPr vert="horz" lIns="91440" tIns="45720" rIns="91440" bIns="45720" rtlCol="0" anchor="ct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fld id="{56808760-0B6A-464A-AC7E-8A91DB9695EB}" type="datetime1">
              <a:rPr lang="nl-NL" smtClean="0"/>
              <a:pPr>
                <a:defRPr/>
              </a:pPr>
              <a:t>30-4-2025</a:t>
            </a:fld>
            <a:endParaRPr lang="nl-NL" dirty="0"/>
          </a:p>
        </p:txBody>
      </p:sp>
      <p:sp>
        <p:nvSpPr>
          <p:cNvPr id="3" name="shpTitel"/>
          <p:cNvSpPr>
            <a:spLocks noGrp="1"/>
          </p:cNvSpPr>
          <p:nvPr>
            <p:ph type="title"/>
          </p:nvPr>
        </p:nvSpPr>
        <p:spPr>
          <a:xfrm>
            <a:off x="6565900" y="2447926"/>
            <a:ext cx="4800600"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4" name="shpTekst"/>
          <p:cNvSpPr>
            <a:spLocks noGrp="1"/>
          </p:cNvSpPr>
          <p:nvPr>
            <p:ph idx="1"/>
          </p:nvPr>
        </p:nvSpPr>
        <p:spPr bwMode="auto">
          <a:xfrm>
            <a:off x="6546851" y="3484563"/>
            <a:ext cx="4800600" cy="277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p:txBody>
      </p:sp>
    </p:spTree>
    <p:extLst>
      <p:ext uri="{BB962C8B-B14F-4D97-AF65-F5344CB8AC3E}">
        <p14:creationId xmlns:p14="http://schemas.microsoft.com/office/powerpoint/2010/main" val="3132853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nl-NL" dirty="0"/>
              <a:t>Klik om de stijl te bewerken</a:t>
            </a:r>
          </a:p>
        </p:txBody>
      </p:sp>
      <p:sp>
        <p:nvSpPr>
          <p:cNvPr id="7" name="Tijdelijke aanduiding voor datum 6"/>
          <p:cNvSpPr>
            <a:spLocks noGrp="1"/>
          </p:cNvSpPr>
          <p:nvPr>
            <p:ph type="dt" sz="half" idx="10"/>
          </p:nvPr>
        </p:nvSpPr>
        <p:spPr/>
        <p:txBody>
          <a:bodyPr/>
          <a:lstStyle/>
          <a:p>
            <a:pPr>
              <a:defRPr/>
            </a:pPr>
            <a:fld id="{BA0936AC-0C89-4FAA-978C-BDE101B1AE81}" type="datetime1">
              <a:rPr lang="nl-NL" smtClean="0"/>
              <a:pPr>
                <a:defRPr/>
              </a:pPr>
              <a:t>30-4-2025</a:t>
            </a:fld>
            <a:endParaRPr lang="nl-NL" dirty="0"/>
          </a:p>
        </p:txBody>
      </p:sp>
      <p:sp>
        <p:nvSpPr>
          <p:cNvPr id="8" name="Tijdelijke aanduiding voor dianummer 7"/>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9" name="Tijdelijke aanduiding voor voettekst 8"/>
          <p:cNvSpPr>
            <a:spLocks noGrp="1"/>
          </p:cNvSpPr>
          <p:nvPr>
            <p:ph type="ftr" sz="quarter" idx="12"/>
          </p:nvPr>
        </p:nvSpPr>
        <p:spPr/>
        <p:txBody>
          <a:bodyPr/>
          <a:lstStyle/>
          <a:p>
            <a:pPr>
              <a:defRPr/>
            </a:pPr>
            <a:endParaRPr lang="nl-NL" dirty="0"/>
          </a:p>
        </p:txBody>
      </p:sp>
      <p:sp>
        <p:nvSpPr>
          <p:cNvPr id="11" name="Tijdelijke aanduiding voor inhoud 10"/>
          <p:cNvSpPr>
            <a:spLocks noGrp="1"/>
          </p:cNvSpPr>
          <p:nvPr>
            <p:ph sz="quarter" idx="13"/>
          </p:nvPr>
        </p:nvSpPr>
        <p:spPr>
          <a:xfrm>
            <a:off x="470400" y="1800000"/>
            <a:ext cx="10972800" cy="44136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3656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4704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44800" y="1800000"/>
            <a:ext cx="5505600" cy="4273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0"/>
          </p:nvPr>
        </p:nvSpPr>
        <p:spPr/>
        <p:txBody>
          <a:bodyPr/>
          <a:lstStyle/>
          <a:p>
            <a:pPr>
              <a:defRPr/>
            </a:pPr>
            <a:fld id="{FA78C031-9488-4C8B-9EB2-6D26B0CF9725}" type="datetime1">
              <a:rPr lang="nl-NL" smtClean="0"/>
              <a:pPr>
                <a:defRPr/>
              </a:pPr>
              <a:t>30-4-2025</a:t>
            </a:fld>
            <a:endParaRPr lang="nl-NL" dirty="0"/>
          </a:p>
        </p:txBody>
      </p:sp>
      <p:sp>
        <p:nvSpPr>
          <p:cNvPr id="9" name="Tijdelijke aanduiding voor dianummer 8"/>
          <p:cNvSpPr>
            <a:spLocks noGrp="1"/>
          </p:cNvSpPr>
          <p:nvPr>
            <p:ph type="sldNum" sz="quarter" idx="11"/>
          </p:nvPr>
        </p:nvSpPr>
        <p:spPr/>
        <p:txBody>
          <a:bodyPr/>
          <a:lstStyle/>
          <a:p>
            <a:pPr>
              <a:defRPr/>
            </a:pPr>
            <a:fld id="{3A132693-ECE4-46FE-B5A5-7E2FED4806F8}" type="slidenum">
              <a:rPr lang="nl-NL" smtClean="0"/>
              <a:pPr>
                <a:defRPr/>
              </a:pPr>
              <a:t>‹nr.›</a:t>
            </a:fld>
            <a:endParaRPr lang="nl-NL" dirty="0"/>
          </a:p>
        </p:txBody>
      </p:sp>
      <p:sp>
        <p:nvSpPr>
          <p:cNvPr id="10" name="Tijdelijke aanduiding voor voettekst 9"/>
          <p:cNvSpPr>
            <a:spLocks noGrp="1"/>
          </p:cNvSpPr>
          <p:nvPr>
            <p:ph type="ftr" sz="quarter" idx="12"/>
          </p:nvPr>
        </p:nvSpPr>
        <p:spPr/>
        <p:txBody>
          <a:bodyPr/>
          <a:lstStyle/>
          <a:p>
            <a:pPr>
              <a:defRPr/>
            </a:pPr>
            <a:endParaRPr lang="nl-NL" dirty="0"/>
          </a:p>
        </p:txBody>
      </p:sp>
    </p:spTree>
    <p:extLst>
      <p:ext uri="{BB962C8B-B14F-4D97-AF65-F5344CB8AC3E}">
        <p14:creationId xmlns:p14="http://schemas.microsoft.com/office/powerpoint/2010/main" val="17449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dirty="0"/>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4985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0" name="Shape 70"/>
          <p:cNvSpPr/>
          <p:nvPr/>
        </p:nvSpPr>
        <p:spPr>
          <a:xfrm>
            <a:off x="8837084" y="6429375"/>
            <a:ext cx="381001" cy="209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499" y="21600"/>
                </a:lnTo>
                <a:lnTo>
                  <a:pt x="9292" y="17673"/>
                </a:lnTo>
                <a:lnTo>
                  <a:pt x="14360" y="12764"/>
                </a:lnTo>
                <a:lnTo>
                  <a:pt x="18704" y="7855"/>
                </a:lnTo>
                <a:lnTo>
                  <a:pt x="21600" y="1964"/>
                </a:lnTo>
                <a:lnTo>
                  <a:pt x="20152" y="0"/>
                </a:lnTo>
                <a:lnTo>
                  <a:pt x="16532" y="6873"/>
                </a:lnTo>
                <a:lnTo>
                  <a:pt x="12188" y="12764"/>
                </a:lnTo>
                <a:lnTo>
                  <a:pt x="6396" y="17673"/>
                </a:lnTo>
                <a:lnTo>
                  <a:pt x="0" y="21600"/>
                </a:lnTo>
                <a:close/>
              </a:path>
            </a:pathLst>
          </a:custGeom>
          <a:gradFill>
            <a:gsLst>
              <a:gs pos="0">
                <a:srgbClr val="0077C8"/>
              </a:gs>
              <a:gs pos="100000">
                <a:srgbClr val="0088E4"/>
              </a:gs>
            </a:gsLst>
            <a:lin ang="8100000"/>
          </a:gradFill>
          <a:ln w="12700">
            <a:miter lim="400000"/>
          </a:ln>
        </p:spPr>
        <p:txBody>
          <a:bodyPr lIns="0" tIns="0" rIns="0" bIns="0"/>
          <a:lstStyle/>
          <a:p>
            <a:pPr lvl="0">
              <a:defRPr>
                <a:solidFill>
                  <a:srgbClr val="FFFFFF"/>
                </a:solidFill>
                <a:latin typeface="Tahoma"/>
                <a:ea typeface="Tahoma"/>
                <a:cs typeface="Tahoma"/>
                <a:sym typeface="Tahoma"/>
              </a:defRPr>
            </a:pPr>
            <a:endParaRPr sz="1800"/>
          </a:p>
        </p:txBody>
      </p:sp>
      <p:grpSp>
        <p:nvGrpSpPr>
          <p:cNvPr id="134" name="Group 134"/>
          <p:cNvGrpSpPr/>
          <p:nvPr/>
        </p:nvGrpSpPr>
        <p:grpSpPr>
          <a:xfrm>
            <a:off x="4234" y="4267200"/>
            <a:ext cx="12187767" cy="2590800"/>
            <a:chOff x="0" y="0"/>
            <a:chExt cx="9140825" cy="2590800"/>
          </a:xfrm>
        </p:grpSpPr>
        <p:sp>
          <p:nvSpPr>
            <p:cNvPr id="71" name="Shape 71"/>
            <p:cNvSpPr/>
            <p:nvPr/>
          </p:nvSpPr>
          <p:spPr>
            <a:xfrm>
              <a:off x="0" y="0"/>
              <a:ext cx="9140825" cy="2590800"/>
            </a:xfrm>
            <a:prstGeom prst="rect">
              <a:avLst/>
            </a:pr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grpSp>
          <p:nvGrpSpPr>
            <p:cNvPr id="83" name="Group 83"/>
            <p:cNvGrpSpPr/>
            <p:nvPr/>
          </p:nvGrpSpPr>
          <p:grpSpPr>
            <a:xfrm>
              <a:off x="5597525" y="1630362"/>
              <a:ext cx="1257300" cy="827088"/>
              <a:chOff x="0" y="0"/>
              <a:chExt cx="1257299" cy="827087"/>
            </a:xfrm>
          </p:grpSpPr>
          <p:sp>
            <p:nvSpPr>
              <p:cNvPr id="72" name="Shape 72"/>
              <p:cNvSpPr/>
              <p:nvPr/>
            </p:nvSpPr>
            <p:spPr>
              <a:xfrm>
                <a:off x="252412" y="150812"/>
                <a:ext cx="844551" cy="5191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3" name="Shape 73"/>
              <p:cNvSpPr/>
              <p:nvPr/>
            </p:nvSpPr>
            <p:spPr>
              <a:xfrm>
                <a:off x="315912" y="198437"/>
                <a:ext cx="717551" cy="43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4" name="Shape 74"/>
              <p:cNvSpPr/>
              <p:nvPr/>
            </p:nvSpPr>
            <p:spPr>
              <a:xfrm>
                <a:off x="404812" y="249237"/>
                <a:ext cx="546101" cy="32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5" name="Shape 75"/>
              <p:cNvSpPr/>
              <p:nvPr/>
            </p:nvSpPr>
            <p:spPr>
              <a:xfrm>
                <a:off x="468312" y="287337"/>
                <a:ext cx="415926" cy="252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4DD"/>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6" name="Shape 76"/>
              <p:cNvSpPr/>
              <p:nvPr/>
            </p:nvSpPr>
            <p:spPr>
              <a:xfrm>
                <a:off x="522287" y="328612"/>
                <a:ext cx="304801" cy="1698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77" name="Shape 77"/>
              <p:cNvSpPr/>
              <p:nvPr/>
            </p:nvSpPr>
            <p:spPr>
              <a:xfrm>
                <a:off x="76200" y="0"/>
                <a:ext cx="608013" cy="255588"/>
              </a:xfrm>
              <a:custGeom>
                <a:avLst/>
                <a:gdLst/>
                <a:ahLst/>
                <a:cxnLst>
                  <a:cxn ang="0">
                    <a:pos x="wd2" y="hd2"/>
                  </a:cxn>
                  <a:cxn ang="5400000">
                    <a:pos x="wd2" y="hd2"/>
                  </a:cxn>
                  <a:cxn ang="10800000">
                    <a:pos x="wd2" y="hd2"/>
                  </a:cxn>
                  <a:cxn ang="16200000">
                    <a:pos x="wd2" y="hd2"/>
                  </a:cxn>
                </a:cxnLst>
                <a:rect l="0" t="0" r="r" b="b"/>
                <a:pathLst>
                  <a:path w="21600" h="21600" extrusionOk="0">
                    <a:moveTo>
                      <a:pt x="21261" y="1610"/>
                    </a:moveTo>
                    <a:lnTo>
                      <a:pt x="14532" y="3220"/>
                    </a:lnTo>
                    <a:lnTo>
                      <a:pt x="8425" y="7245"/>
                    </a:lnTo>
                    <a:lnTo>
                      <a:pt x="5711" y="10330"/>
                    </a:lnTo>
                    <a:lnTo>
                      <a:pt x="3336" y="13550"/>
                    </a:lnTo>
                    <a:lnTo>
                      <a:pt x="1357" y="17575"/>
                    </a:lnTo>
                    <a:lnTo>
                      <a:pt x="0" y="21600"/>
                    </a:lnTo>
                    <a:lnTo>
                      <a:pt x="0" y="18380"/>
                    </a:lnTo>
                    <a:lnTo>
                      <a:pt x="1640" y="14355"/>
                    </a:lnTo>
                    <a:lnTo>
                      <a:pt x="3675" y="11135"/>
                    </a:lnTo>
                    <a:lnTo>
                      <a:pt x="8764" y="4830"/>
                    </a:lnTo>
                    <a:lnTo>
                      <a:pt x="14532" y="1610"/>
                    </a:lnTo>
                    <a:lnTo>
                      <a:pt x="21261" y="0"/>
                    </a:lnTo>
                    <a:lnTo>
                      <a:pt x="21600" y="0"/>
                    </a:lnTo>
                    <a:lnTo>
                      <a:pt x="21600" y="1610"/>
                    </a:lnTo>
                    <a:lnTo>
                      <a:pt x="21261" y="1610"/>
                    </a:ln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78" name="Shape 78"/>
              <p:cNvSpPr/>
              <p:nvPr/>
            </p:nvSpPr>
            <p:spPr>
              <a:xfrm>
                <a:off x="266700" y="722312"/>
                <a:ext cx="704851" cy="104776"/>
              </a:xfrm>
              <a:custGeom>
                <a:avLst/>
                <a:gdLst/>
                <a:ahLst/>
                <a:cxnLst>
                  <a:cxn ang="0">
                    <a:pos x="wd2" y="hd2"/>
                  </a:cxn>
                  <a:cxn ang="5400000">
                    <a:pos x="wd2" y="hd2"/>
                  </a:cxn>
                  <a:cxn ang="10800000">
                    <a:pos x="wd2" y="hd2"/>
                  </a:cxn>
                  <a:cxn ang="16200000">
                    <a:pos x="wd2" y="hd2"/>
                  </a:cxn>
                </a:cxnLst>
                <a:rect l="0" t="0" r="r" b="b"/>
                <a:pathLst>
                  <a:path w="21600" h="21600" extrusionOk="0">
                    <a:moveTo>
                      <a:pt x="12531" y="17673"/>
                    </a:moveTo>
                    <a:lnTo>
                      <a:pt x="17212" y="15709"/>
                    </a:lnTo>
                    <a:lnTo>
                      <a:pt x="21600" y="7855"/>
                    </a:lnTo>
                    <a:lnTo>
                      <a:pt x="21600" y="11782"/>
                    </a:lnTo>
                    <a:lnTo>
                      <a:pt x="17212" y="19636"/>
                    </a:lnTo>
                    <a:lnTo>
                      <a:pt x="12531" y="21600"/>
                    </a:lnTo>
                    <a:lnTo>
                      <a:pt x="9069" y="19636"/>
                    </a:lnTo>
                    <a:lnTo>
                      <a:pt x="5851" y="15709"/>
                    </a:lnTo>
                    <a:lnTo>
                      <a:pt x="2926" y="11782"/>
                    </a:lnTo>
                    <a:lnTo>
                      <a:pt x="0" y="3927"/>
                    </a:lnTo>
                    <a:lnTo>
                      <a:pt x="0" y="0"/>
                    </a:lnTo>
                    <a:lnTo>
                      <a:pt x="2633" y="7855"/>
                    </a:lnTo>
                    <a:lnTo>
                      <a:pt x="9069" y="15709"/>
                    </a:lnTo>
                    <a:lnTo>
                      <a:pt x="12531" y="17673"/>
                    </a:lnTo>
                    <a:close/>
                  </a:path>
                </a:pathLst>
              </a:custGeom>
              <a:gradFill flip="none" rotWithShape="1">
                <a:gsLst>
                  <a:gs pos="0">
                    <a:srgbClr val="0088E4"/>
                  </a:gs>
                  <a:gs pos="100000">
                    <a:srgbClr val="0073C1"/>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79" name="Shape 79"/>
              <p:cNvSpPr/>
              <p:nvPr/>
            </p:nvSpPr>
            <p:spPr>
              <a:xfrm>
                <a:off x="0" y="303212"/>
                <a:ext cx="141288" cy="342901"/>
              </a:xfrm>
              <a:custGeom>
                <a:avLst/>
                <a:gdLst/>
                <a:ahLst/>
                <a:cxnLst>
                  <a:cxn ang="0">
                    <a:pos x="wd2" y="hd2"/>
                  </a:cxn>
                  <a:cxn ang="5400000">
                    <a:pos x="wd2" y="hd2"/>
                  </a:cxn>
                  <a:cxn ang="10800000">
                    <a:pos x="wd2" y="hd2"/>
                  </a:cxn>
                  <a:cxn ang="16200000">
                    <a:pos x="wd2" y="hd2"/>
                  </a:cxn>
                </a:cxnLst>
                <a:rect l="0" t="0" r="r" b="b"/>
                <a:pathLst>
                  <a:path w="21600" h="21600" extrusionOk="0">
                    <a:moveTo>
                      <a:pt x="2912" y="6600"/>
                    </a:moveTo>
                    <a:lnTo>
                      <a:pt x="4369" y="10800"/>
                    </a:lnTo>
                    <a:lnTo>
                      <a:pt x="8737" y="14400"/>
                    </a:lnTo>
                    <a:lnTo>
                      <a:pt x="14562" y="18000"/>
                    </a:lnTo>
                    <a:lnTo>
                      <a:pt x="21600" y="21600"/>
                    </a:lnTo>
                    <a:lnTo>
                      <a:pt x="17474" y="21600"/>
                    </a:lnTo>
                    <a:lnTo>
                      <a:pt x="10193" y="18000"/>
                    </a:lnTo>
                    <a:lnTo>
                      <a:pt x="4369" y="14400"/>
                    </a:lnTo>
                    <a:lnTo>
                      <a:pt x="1456" y="10800"/>
                    </a:lnTo>
                    <a:lnTo>
                      <a:pt x="0" y="6600"/>
                    </a:lnTo>
                    <a:lnTo>
                      <a:pt x="0" y="3000"/>
                    </a:lnTo>
                    <a:lnTo>
                      <a:pt x="2912" y="0"/>
                    </a:lnTo>
                    <a:lnTo>
                      <a:pt x="7281" y="0"/>
                    </a:lnTo>
                    <a:lnTo>
                      <a:pt x="4369" y="3000"/>
                    </a:lnTo>
                    <a:lnTo>
                      <a:pt x="2912" y="6600"/>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80" name="Shape 80"/>
              <p:cNvSpPr/>
              <p:nvPr/>
            </p:nvSpPr>
            <p:spPr>
              <a:xfrm>
                <a:off x="66675" y="47625"/>
                <a:ext cx="1190625" cy="731838"/>
              </a:xfrm>
              <a:custGeom>
                <a:avLst/>
                <a:gdLst/>
                <a:ahLst/>
                <a:cxnLst>
                  <a:cxn ang="0">
                    <a:pos x="wd2" y="hd2"/>
                  </a:cxn>
                  <a:cxn ang="5400000">
                    <a:pos x="wd2" y="hd2"/>
                  </a:cxn>
                  <a:cxn ang="10800000">
                    <a:pos x="wd2" y="hd2"/>
                  </a:cxn>
                  <a:cxn ang="16200000">
                    <a:pos x="wd2" y="hd2"/>
                  </a:cxn>
                </a:cxnLst>
                <a:rect l="0" t="0" r="r" b="b"/>
                <a:pathLst>
                  <a:path w="21600" h="21600" extrusionOk="0">
                    <a:moveTo>
                      <a:pt x="11046" y="20757"/>
                    </a:moveTo>
                    <a:lnTo>
                      <a:pt x="8993" y="20475"/>
                    </a:lnTo>
                    <a:lnTo>
                      <a:pt x="7084" y="19913"/>
                    </a:lnTo>
                    <a:lnTo>
                      <a:pt x="5349" y="19070"/>
                    </a:lnTo>
                    <a:lnTo>
                      <a:pt x="3788" y="17945"/>
                    </a:lnTo>
                    <a:lnTo>
                      <a:pt x="2400" y="16259"/>
                    </a:lnTo>
                    <a:lnTo>
                      <a:pt x="1533" y="14572"/>
                    </a:lnTo>
                    <a:lnTo>
                      <a:pt x="867" y="12604"/>
                    </a:lnTo>
                    <a:lnTo>
                      <a:pt x="694" y="10636"/>
                    </a:lnTo>
                    <a:lnTo>
                      <a:pt x="867" y="8668"/>
                    </a:lnTo>
                    <a:lnTo>
                      <a:pt x="1533" y="6700"/>
                    </a:lnTo>
                    <a:lnTo>
                      <a:pt x="2400" y="5013"/>
                    </a:lnTo>
                    <a:lnTo>
                      <a:pt x="3788" y="3608"/>
                    </a:lnTo>
                    <a:lnTo>
                      <a:pt x="5349" y="2202"/>
                    </a:lnTo>
                    <a:lnTo>
                      <a:pt x="7084" y="1406"/>
                    </a:lnTo>
                    <a:lnTo>
                      <a:pt x="8993" y="843"/>
                    </a:lnTo>
                    <a:lnTo>
                      <a:pt x="11046" y="562"/>
                    </a:lnTo>
                    <a:lnTo>
                      <a:pt x="13822" y="843"/>
                    </a:lnTo>
                    <a:lnTo>
                      <a:pt x="16251" y="1921"/>
                    </a:lnTo>
                    <a:lnTo>
                      <a:pt x="16251" y="1406"/>
                    </a:lnTo>
                    <a:lnTo>
                      <a:pt x="13822" y="281"/>
                    </a:lnTo>
                    <a:lnTo>
                      <a:pt x="11046" y="0"/>
                    </a:lnTo>
                    <a:lnTo>
                      <a:pt x="8819" y="281"/>
                    </a:lnTo>
                    <a:lnTo>
                      <a:pt x="6737" y="843"/>
                    </a:lnTo>
                    <a:lnTo>
                      <a:pt x="4829" y="1921"/>
                    </a:lnTo>
                    <a:lnTo>
                      <a:pt x="3267" y="3046"/>
                    </a:lnTo>
                    <a:lnTo>
                      <a:pt x="1880" y="4732"/>
                    </a:lnTo>
                    <a:lnTo>
                      <a:pt x="867" y="6419"/>
                    </a:lnTo>
                    <a:lnTo>
                      <a:pt x="173" y="8387"/>
                    </a:lnTo>
                    <a:lnTo>
                      <a:pt x="0" y="10636"/>
                    </a:lnTo>
                    <a:lnTo>
                      <a:pt x="173" y="12885"/>
                    </a:lnTo>
                    <a:lnTo>
                      <a:pt x="867" y="14853"/>
                    </a:lnTo>
                    <a:lnTo>
                      <a:pt x="1880" y="16821"/>
                    </a:lnTo>
                    <a:lnTo>
                      <a:pt x="3267" y="18508"/>
                    </a:lnTo>
                    <a:lnTo>
                      <a:pt x="4829" y="19632"/>
                    </a:lnTo>
                    <a:lnTo>
                      <a:pt x="6737" y="20757"/>
                    </a:lnTo>
                    <a:lnTo>
                      <a:pt x="8819" y="21319"/>
                    </a:lnTo>
                    <a:lnTo>
                      <a:pt x="11046" y="21600"/>
                    </a:lnTo>
                    <a:lnTo>
                      <a:pt x="12954" y="21319"/>
                    </a:lnTo>
                    <a:lnTo>
                      <a:pt x="14689" y="21038"/>
                    </a:lnTo>
                    <a:lnTo>
                      <a:pt x="17610" y="19351"/>
                    </a:lnTo>
                    <a:lnTo>
                      <a:pt x="18998" y="18226"/>
                    </a:lnTo>
                    <a:lnTo>
                      <a:pt x="20039" y="16821"/>
                    </a:lnTo>
                    <a:lnTo>
                      <a:pt x="20906" y="15415"/>
                    </a:lnTo>
                    <a:lnTo>
                      <a:pt x="21600" y="13728"/>
                    </a:lnTo>
                    <a:lnTo>
                      <a:pt x="21427" y="13447"/>
                    </a:lnTo>
                    <a:lnTo>
                      <a:pt x="21080" y="13166"/>
                    </a:lnTo>
                    <a:lnTo>
                      <a:pt x="20559" y="14853"/>
                    </a:lnTo>
                    <a:lnTo>
                      <a:pt x="19692" y="16259"/>
                    </a:lnTo>
                    <a:lnTo>
                      <a:pt x="18651" y="17664"/>
                    </a:lnTo>
                    <a:lnTo>
                      <a:pt x="17465" y="18789"/>
                    </a:lnTo>
                    <a:lnTo>
                      <a:pt x="14516" y="20194"/>
                    </a:lnTo>
                    <a:lnTo>
                      <a:pt x="12781" y="20757"/>
                    </a:lnTo>
                    <a:lnTo>
                      <a:pt x="11046" y="20757"/>
                    </a:lnTo>
                    <a:close/>
                  </a:path>
                </a:pathLst>
              </a:custGeom>
              <a:gradFill flip="none" rotWithShape="1">
                <a:gsLst>
                  <a:gs pos="0">
                    <a:srgbClr val="0088E4"/>
                  </a:gs>
                  <a:gs pos="100000">
                    <a:srgbClr val="007CCF"/>
                  </a:gs>
                </a:gsLst>
                <a:path path="circle">
                  <a:fillToRect l="37721" t="-19636" r="62278" b="119636"/>
                </a:path>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81" name="Shape 81"/>
              <p:cNvSpPr/>
              <p:nvPr/>
            </p:nvSpPr>
            <p:spPr>
              <a:xfrm>
                <a:off x="809625" y="9525"/>
                <a:ext cx="152400" cy="47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640"/>
                    </a:lnTo>
                    <a:lnTo>
                      <a:pt x="10800" y="12960"/>
                    </a:lnTo>
                    <a:lnTo>
                      <a:pt x="21600" y="21600"/>
                    </a:lnTo>
                    <a:lnTo>
                      <a:pt x="21600" y="12960"/>
                    </a:lnTo>
                    <a:lnTo>
                      <a:pt x="10800" y="8640"/>
                    </a:lnTo>
                    <a:lnTo>
                      <a:pt x="0" y="0"/>
                    </a:lnTo>
                    <a:close/>
                  </a:path>
                </a:pathLst>
              </a:custGeom>
              <a:gradFill flip="none" rotWithShape="1">
                <a:gsLst>
                  <a:gs pos="0">
                    <a:srgbClr val="0077C8"/>
                  </a:gs>
                  <a:gs pos="100000">
                    <a:srgbClr val="0088E4"/>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82" name="Shape 82"/>
              <p:cNvSpPr/>
              <p:nvPr/>
            </p:nvSpPr>
            <p:spPr>
              <a:xfrm>
                <a:off x="608012" y="369887"/>
                <a:ext cx="133351" cy="84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grpSp>
        <p:grpSp>
          <p:nvGrpSpPr>
            <p:cNvPr id="102" name="Group 102"/>
            <p:cNvGrpSpPr/>
            <p:nvPr/>
          </p:nvGrpSpPr>
          <p:grpSpPr>
            <a:xfrm>
              <a:off x="2816225" y="1497012"/>
              <a:ext cx="2581275" cy="1084263"/>
              <a:chOff x="0" y="0"/>
              <a:chExt cx="2581275" cy="1084262"/>
            </a:xfrm>
          </p:grpSpPr>
          <p:sp>
            <p:nvSpPr>
              <p:cNvPr id="84" name="Shape 84"/>
              <p:cNvSpPr/>
              <p:nvPr/>
            </p:nvSpPr>
            <p:spPr>
              <a:xfrm>
                <a:off x="781050" y="481012"/>
                <a:ext cx="1012825" cy="59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5" name="Shape 85"/>
              <p:cNvSpPr/>
              <p:nvPr/>
            </p:nvSpPr>
            <p:spPr>
              <a:xfrm>
                <a:off x="854075" y="519112"/>
                <a:ext cx="862013" cy="52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7C8"/>
                  </a:gs>
                  <a:gs pos="100000">
                    <a:srgbClr val="0088E4"/>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6" name="Shape 86"/>
              <p:cNvSpPr/>
              <p:nvPr/>
            </p:nvSpPr>
            <p:spPr>
              <a:xfrm>
                <a:off x="896937" y="552450"/>
                <a:ext cx="795339" cy="4746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CCF"/>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7" name="Shape 87"/>
              <p:cNvSpPr/>
              <p:nvPr/>
            </p:nvSpPr>
            <p:spPr>
              <a:xfrm>
                <a:off x="939800" y="581025"/>
                <a:ext cx="704850" cy="4095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8" name="Shape 88"/>
              <p:cNvSpPr/>
              <p:nvPr/>
            </p:nvSpPr>
            <p:spPr>
              <a:xfrm>
                <a:off x="966787" y="593725"/>
                <a:ext cx="655638" cy="381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89" name="Shape 89"/>
              <p:cNvSpPr/>
              <p:nvPr/>
            </p:nvSpPr>
            <p:spPr>
              <a:xfrm>
                <a:off x="1049337" y="627062"/>
                <a:ext cx="485776" cy="30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77C8"/>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90" name="Shape 90"/>
              <p:cNvSpPr/>
              <p:nvPr/>
            </p:nvSpPr>
            <p:spPr>
              <a:xfrm>
                <a:off x="1111250" y="674687"/>
                <a:ext cx="36036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135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91" name="Shape 91"/>
              <p:cNvSpPr/>
              <p:nvPr/>
            </p:nvSpPr>
            <p:spPr>
              <a:xfrm>
                <a:off x="1216024" y="739775"/>
                <a:ext cx="142877" cy="95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7CCF"/>
                  </a:gs>
                  <a:gs pos="100000">
                    <a:srgbClr val="0088E4"/>
                  </a:gs>
                </a:gsLst>
                <a:lin ang="108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92" name="Shape 92"/>
              <p:cNvSpPr/>
              <p:nvPr/>
            </p:nvSpPr>
            <p:spPr>
              <a:xfrm>
                <a:off x="1284287" y="303212"/>
                <a:ext cx="712789" cy="295276"/>
              </a:xfrm>
              <a:custGeom>
                <a:avLst/>
                <a:gdLst/>
                <a:ahLst/>
                <a:cxnLst>
                  <a:cxn ang="0">
                    <a:pos x="wd2" y="hd2"/>
                  </a:cxn>
                  <a:cxn ang="5400000">
                    <a:pos x="wd2" y="hd2"/>
                  </a:cxn>
                  <a:cxn ang="10800000">
                    <a:pos x="wd2" y="hd2"/>
                  </a:cxn>
                  <a:cxn ang="16200000">
                    <a:pos x="wd2" y="hd2"/>
                  </a:cxn>
                </a:cxnLst>
                <a:rect l="0" t="0" r="r" b="b"/>
                <a:pathLst>
                  <a:path w="21600" h="21600" extrusionOk="0">
                    <a:moveTo>
                      <a:pt x="289" y="697"/>
                    </a:moveTo>
                    <a:lnTo>
                      <a:pt x="7232" y="2090"/>
                    </a:lnTo>
                    <a:lnTo>
                      <a:pt x="10366" y="4181"/>
                    </a:lnTo>
                    <a:lnTo>
                      <a:pt x="13259" y="6968"/>
                    </a:lnTo>
                    <a:lnTo>
                      <a:pt x="15862" y="9755"/>
                    </a:lnTo>
                    <a:lnTo>
                      <a:pt x="18177" y="13239"/>
                    </a:lnTo>
                    <a:lnTo>
                      <a:pt x="20202" y="17419"/>
                    </a:lnTo>
                    <a:lnTo>
                      <a:pt x="21600" y="21600"/>
                    </a:lnTo>
                    <a:lnTo>
                      <a:pt x="21600" y="18813"/>
                    </a:lnTo>
                    <a:lnTo>
                      <a:pt x="19912" y="14632"/>
                    </a:lnTo>
                    <a:lnTo>
                      <a:pt x="17887" y="11148"/>
                    </a:lnTo>
                    <a:lnTo>
                      <a:pt x="15573" y="7665"/>
                    </a:lnTo>
                    <a:lnTo>
                      <a:pt x="12970" y="5574"/>
                    </a:lnTo>
                    <a:lnTo>
                      <a:pt x="6943" y="1394"/>
                    </a:lnTo>
                    <a:lnTo>
                      <a:pt x="3761" y="697"/>
                    </a:lnTo>
                    <a:lnTo>
                      <a:pt x="289" y="0"/>
                    </a:lnTo>
                    <a:lnTo>
                      <a:pt x="0" y="0"/>
                    </a:lnTo>
                    <a:lnTo>
                      <a:pt x="0" y="697"/>
                    </a:lnTo>
                    <a:lnTo>
                      <a:pt x="289" y="697"/>
                    </a:lnTo>
                    <a:close/>
                  </a:path>
                </a:pathLst>
              </a:custGeom>
              <a:gradFill flip="none" rotWithShape="1">
                <a:gsLst>
                  <a:gs pos="0">
                    <a:srgbClr val="0088E4"/>
                  </a:gs>
                  <a:gs pos="100000">
                    <a:srgbClr val="007CCF"/>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3" name="Shape 93"/>
              <p:cNvSpPr/>
              <p:nvPr/>
            </p:nvSpPr>
            <p:spPr>
              <a:xfrm>
                <a:off x="581025" y="350837"/>
                <a:ext cx="1416051" cy="733426"/>
              </a:xfrm>
              <a:custGeom>
                <a:avLst/>
                <a:gdLst/>
                <a:ahLst/>
                <a:cxnLst>
                  <a:cxn ang="0">
                    <a:pos x="wd2" y="hd2"/>
                  </a:cxn>
                  <a:cxn ang="5400000">
                    <a:pos x="wd2" y="hd2"/>
                  </a:cxn>
                  <a:cxn ang="10800000">
                    <a:pos x="wd2" y="hd2"/>
                  </a:cxn>
                  <a:cxn ang="16200000">
                    <a:pos x="wd2" y="hd2"/>
                  </a:cxn>
                </a:cxnLst>
                <a:rect l="0" t="0" r="r" b="b"/>
                <a:pathLst>
                  <a:path w="21600" h="21600" extrusionOk="0">
                    <a:moveTo>
                      <a:pt x="558" y="12904"/>
                    </a:moveTo>
                    <a:lnTo>
                      <a:pt x="704" y="10379"/>
                    </a:lnTo>
                    <a:lnTo>
                      <a:pt x="1432" y="8135"/>
                    </a:lnTo>
                    <a:lnTo>
                      <a:pt x="2306" y="6171"/>
                    </a:lnTo>
                    <a:lnTo>
                      <a:pt x="3616" y="4488"/>
                    </a:lnTo>
                    <a:lnTo>
                      <a:pt x="5072" y="2805"/>
                    </a:lnTo>
                    <a:lnTo>
                      <a:pt x="6820" y="1683"/>
                    </a:lnTo>
                    <a:lnTo>
                      <a:pt x="8834" y="1122"/>
                    </a:lnTo>
                    <a:lnTo>
                      <a:pt x="10873" y="842"/>
                    </a:lnTo>
                    <a:lnTo>
                      <a:pt x="12911" y="1122"/>
                    </a:lnTo>
                    <a:lnTo>
                      <a:pt x="14780" y="1683"/>
                    </a:lnTo>
                    <a:lnTo>
                      <a:pt x="16528" y="2805"/>
                    </a:lnTo>
                    <a:lnTo>
                      <a:pt x="17984" y="4488"/>
                    </a:lnTo>
                    <a:lnTo>
                      <a:pt x="19294" y="6171"/>
                    </a:lnTo>
                    <a:lnTo>
                      <a:pt x="20168" y="8135"/>
                    </a:lnTo>
                    <a:lnTo>
                      <a:pt x="20896" y="10379"/>
                    </a:lnTo>
                    <a:lnTo>
                      <a:pt x="21042" y="12904"/>
                    </a:lnTo>
                    <a:lnTo>
                      <a:pt x="20751" y="15429"/>
                    </a:lnTo>
                    <a:lnTo>
                      <a:pt x="20168" y="17673"/>
                    </a:lnTo>
                    <a:lnTo>
                      <a:pt x="19003" y="19917"/>
                    </a:lnTo>
                    <a:lnTo>
                      <a:pt x="17547" y="21600"/>
                    </a:lnTo>
                    <a:lnTo>
                      <a:pt x="18566" y="21600"/>
                    </a:lnTo>
                    <a:lnTo>
                      <a:pt x="19877" y="19917"/>
                    </a:lnTo>
                    <a:lnTo>
                      <a:pt x="20751" y="17673"/>
                    </a:lnTo>
                    <a:lnTo>
                      <a:pt x="21454" y="15429"/>
                    </a:lnTo>
                    <a:lnTo>
                      <a:pt x="21600" y="12904"/>
                    </a:lnTo>
                    <a:lnTo>
                      <a:pt x="21454" y="10379"/>
                    </a:lnTo>
                    <a:lnTo>
                      <a:pt x="20751" y="7855"/>
                    </a:lnTo>
                    <a:lnTo>
                      <a:pt x="19731" y="5610"/>
                    </a:lnTo>
                    <a:lnTo>
                      <a:pt x="18421" y="3927"/>
                    </a:lnTo>
                    <a:lnTo>
                      <a:pt x="16819" y="2244"/>
                    </a:lnTo>
                    <a:lnTo>
                      <a:pt x="15071" y="1122"/>
                    </a:lnTo>
                    <a:lnTo>
                      <a:pt x="13057" y="281"/>
                    </a:lnTo>
                    <a:lnTo>
                      <a:pt x="10873" y="0"/>
                    </a:lnTo>
                    <a:lnTo>
                      <a:pt x="8689" y="281"/>
                    </a:lnTo>
                    <a:lnTo>
                      <a:pt x="6674" y="1122"/>
                    </a:lnTo>
                    <a:lnTo>
                      <a:pt x="4781" y="2244"/>
                    </a:lnTo>
                    <a:lnTo>
                      <a:pt x="3179" y="3927"/>
                    </a:lnTo>
                    <a:lnTo>
                      <a:pt x="1869" y="5610"/>
                    </a:lnTo>
                    <a:lnTo>
                      <a:pt x="849" y="7855"/>
                    </a:lnTo>
                    <a:lnTo>
                      <a:pt x="291" y="10379"/>
                    </a:lnTo>
                    <a:lnTo>
                      <a:pt x="0" y="12904"/>
                    </a:lnTo>
                    <a:lnTo>
                      <a:pt x="146" y="15429"/>
                    </a:lnTo>
                    <a:lnTo>
                      <a:pt x="849" y="17673"/>
                    </a:lnTo>
                    <a:lnTo>
                      <a:pt x="1723" y="19917"/>
                    </a:lnTo>
                    <a:lnTo>
                      <a:pt x="3034" y="21600"/>
                    </a:lnTo>
                    <a:lnTo>
                      <a:pt x="4053" y="21600"/>
                    </a:lnTo>
                    <a:lnTo>
                      <a:pt x="2597" y="19917"/>
                    </a:lnTo>
                    <a:lnTo>
                      <a:pt x="1432" y="17673"/>
                    </a:lnTo>
                    <a:lnTo>
                      <a:pt x="849" y="15429"/>
                    </a:lnTo>
                    <a:lnTo>
                      <a:pt x="558" y="12904"/>
                    </a:lnTo>
                    <a:close/>
                  </a:path>
                </a:pathLst>
              </a:custGeom>
              <a:gradFill flip="none" rotWithShape="1">
                <a:gsLst>
                  <a:gs pos="0">
                    <a:srgbClr val="0073C1"/>
                  </a:gs>
                  <a:gs pos="100000">
                    <a:srgbClr val="0088E4"/>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4" name="Shape 94"/>
              <p:cNvSpPr/>
              <p:nvPr/>
            </p:nvSpPr>
            <p:spPr>
              <a:xfrm>
                <a:off x="485774" y="312737"/>
                <a:ext cx="646114" cy="771526"/>
              </a:xfrm>
              <a:custGeom>
                <a:avLst/>
                <a:gdLst/>
                <a:ahLst/>
                <a:cxnLst>
                  <a:cxn ang="0">
                    <a:pos x="wd2" y="hd2"/>
                  </a:cxn>
                  <a:cxn ang="5400000">
                    <a:pos x="wd2" y="hd2"/>
                  </a:cxn>
                  <a:cxn ang="10800000">
                    <a:pos x="wd2" y="hd2"/>
                  </a:cxn>
                  <a:cxn ang="16200000">
                    <a:pos x="wd2" y="hd2"/>
                  </a:cxn>
                </a:cxnLst>
                <a:rect l="0" t="0" r="r" b="b"/>
                <a:pathLst>
                  <a:path w="21600" h="21600" extrusionOk="0">
                    <a:moveTo>
                      <a:pt x="958" y="13333"/>
                    </a:moveTo>
                    <a:lnTo>
                      <a:pt x="1277" y="10933"/>
                    </a:lnTo>
                    <a:lnTo>
                      <a:pt x="2554" y="8800"/>
                    </a:lnTo>
                    <a:lnTo>
                      <a:pt x="4416" y="6667"/>
                    </a:lnTo>
                    <a:lnTo>
                      <a:pt x="6969" y="4800"/>
                    </a:lnTo>
                    <a:lnTo>
                      <a:pt x="9842" y="3200"/>
                    </a:lnTo>
                    <a:lnTo>
                      <a:pt x="13354" y="1867"/>
                    </a:lnTo>
                    <a:lnTo>
                      <a:pt x="17503" y="1067"/>
                    </a:lnTo>
                    <a:lnTo>
                      <a:pt x="21600" y="267"/>
                    </a:lnTo>
                    <a:lnTo>
                      <a:pt x="21600" y="0"/>
                    </a:lnTo>
                    <a:lnTo>
                      <a:pt x="17184" y="533"/>
                    </a:lnTo>
                    <a:lnTo>
                      <a:pt x="13034" y="1600"/>
                    </a:lnTo>
                    <a:lnTo>
                      <a:pt x="9523" y="2933"/>
                    </a:lnTo>
                    <a:lnTo>
                      <a:pt x="6331" y="4533"/>
                    </a:lnTo>
                    <a:lnTo>
                      <a:pt x="3831" y="6400"/>
                    </a:lnTo>
                    <a:lnTo>
                      <a:pt x="1596" y="8533"/>
                    </a:lnTo>
                    <a:lnTo>
                      <a:pt x="319" y="10933"/>
                    </a:lnTo>
                    <a:lnTo>
                      <a:pt x="0" y="13333"/>
                    </a:lnTo>
                    <a:lnTo>
                      <a:pt x="319" y="15467"/>
                    </a:lnTo>
                    <a:lnTo>
                      <a:pt x="1596" y="17600"/>
                    </a:lnTo>
                    <a:lnTo>
                      <a:pt x="3511" y="19733"/>
                    </a:lnTo>
                    <a:lnTo>
                      <a:pt x="5693" y="21600"/>
                    </a:lnTo>
                    <a:lnTo>
                      <a:pt x="6969" y="21600"/>
                    </a:lnTo>
                    <a:lnTo>
                      <a:pt x="4416" y="20000"/>
                    </a:lnTo>
                    <a:lnTo>
                      <a:pt x="2554" y="17867"/>
                    </a:lnTo>
                    <a:lnTo>
                      <a:pt x="1277" y="15733"/>
                    </a:lnTo>
                    <a:lnTo>
                      <a:pt x="958" y="13333"/>
                    </a:lnTo>
                    <a:close/>
                  </a:path>
                </a:pathLst>
              </a:custGeom>
              <a:gradFill flip="none" rotWithShape="1">
                <a:gsLst>
                  <a:gs pos="0">
                    <a:srgbClr val="007CCF"/>
                  </a:gs>
                  <a:gs pos="100000">
                    <a:srgbClr val="0088E4"/>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5" name="Shape 95"/>
              <p:cNvSpPr/>
              <p:nvPr/>
            </p:nvSpPr>
            <p:spPr>
              <a:xfrm>
                <a:off x="1922462" y="655637"/>
                <a:ext cx="171451" cy="400051"/>
              </a:xfrm>
              <a:custGeom>
                <a:avLst/>
                <a:gdLst/>
                <a:ahLst/>
                <a:cxnLst>
                  <a:cxn ang="0">
                    <a:pos x="wd2" y="hd2"/>
                  </a:cxn>
                  <a:cxn ang="5400000">
                    <a:pos x="wd2" y="hd2"/>
                  </a:cxn>
                  <a:cxn ang="10800000">
                    <a:pos x="wd2" y="hd2"/>
                  </a:cxn>
                  <a:cxn ang="16200000">
                    <a:pos x="wd2" y="hd2"/>
                  </a:cxn>
                </a:cxnLst>
                <a:rect l="0" t="0" r="r" b="b"/>
                <a:pathLst>
                  <a:path w="21600" h="21600" extrusionOk="0">
                    <a:moveTo>
                      <a:pt x="17966" y="7200"/>
                    </a:moveTo>
                    <a:lnTo>
                      <a:pt x="16755" y="11314"/>
                    </a:lnTo>
                    <a:lnTo>
                      <a:pt x="13121" y="14914"/>
                    </a:lnTo>
                    <a:lnTo>
                      <a:pt x="7267" y="18514"/>
                    </a:lnTo>
                    <a:lnTo>
                      <a:pt x="0" y="21600"/>
                    </a:lnTo>
                    <a:lnTo>
                      <a:pt x="3634" y="21600"/>
                    </a:lnTo>
                    <a:lnTo>
                      <a:pt x="10699" y="18514"/>
                    </a:lnTo>
                    <a:lnTo>
                      <a:pt x="16755" y="14914"/>
                    </a:lnTo>
                    <a:lnTo>
                      <a:pt x="20389" y="11314"/>
                    </a:lnTo>
                    <a:lnTo>
                      <a:pt x="21600" y="7200"/>
                    </a:lnTo>
                    <a:lnTo>
                      <a:pt x="20389" y="3600"/>
                    </a:lnTo>
                    <a:lnTo>
                      <a:pt x="17966" y="0"/>
                    </a:lnTo>
                    <a:lnTo>
                      <a:pt x="13121" y="0"/>
                    </a:lnTo>
                    <a:lnTo>
                      <a:pt x="16755" y="3600"/>
                    </a:lnTo>
                    <a:lnTo>
                      <a:pt x="17966" y="7200"/>
                    </a:lnTo>
                    <a:close/>
                  </a:path>
                </a:pathLst>
              </a:custGeom>
              <a:gradFill flip="none" rotWithShape="1">
                <a:gsLst>
                  <a:gs pos="0">
                    <a:srgbClr val="006FBB"/>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6" name="Shape 96"/>
              <p:cNvSpPr/>
              <p:nvPr/>
            </p:nvSpPr>
            <p:spPr>
              <a:xfrm>
                <a:off x="463550" y="85725"/>
                <a:ext cx="1325563" cy="238125"/>
              </a:xfrm>
              <a:custGeom>
                <a:avLst/>
                <a:gdLst/>
                <a:ahLst/>
                <a:cxnLst>
                  <a:cxn ang="0">
                    <a:pos x="wd2" y="hd2"/>
                  </a:cxn>
                  <a:cxn ang="5400000">
                    <a:pos x="wd2" y="hd2"/>
                  </a:cxn>
                  <a:cxn ang="10800000">
                    <a:pos x="wd2" y="hd2"/>
                  </a:cxn>
                  <a:cxn ang="16200000">
                    <a:pos x="wd2" y="hd2"/>
                  </a:cxn>
                </a:cxnLst>
                <a:rect l="0" t="0" r="r" b="b"/>
                <a:pathLst>
                  <a:path w="21600" h="21600" extrusionOk="0">
                    <a:moveTo>
                      <a:pt x="13400" y="2592"/>
                    </a:moveTo>
                    <a:lnTo>
                      <a:pt x="15443" y="3456"/>
                    </a:lnTo>
                    <a:lnTo>
                      <a:pt x="17642" y="4320"/>
                    </a:lnTo>
                    <a:lnTo>
                      <a:pt x="19531" y="6048"/>
                    </a:lnTo>
                    <a:lnTo>
                      <a:pt x="21419" y="8640"/>
                    </a:lnTo>
                    <a:lnTo>
                      <a:pt x="21600" y="6048"/>
                    </a:lnTo>
                    <a:lnTo>
                      <a:pt x="19686" y="3456"/>
                    </a:lnTo>
                    <a:lnTo>
                      <a:pt x="17797" y="1728"/>
                    </a:lnTo>
                    <a:lnTo>
                      <a:pt x="13400" y="0"/>
                    </a:lnTo>
                    <a:lnTo>
                      <a:pt x="9623" y="1728"/>
                    </a:lnTo>
                    <a:lnTo>
                      <a:pt x="6001" y="5184"/>
                    </a:lnTo>
                    <a:lnTo>
                      <a:pt x="2846" y="11232"/>
                    </a:lnTo>
                    <a:lnTo>
                      <a:pt x="0" y="19008"/>
                    </a:lnTo>
                    <a:lnTo>
                      <a:pt x="491" y="21600"/>
                    </a:lnTo>
                    <a:lnTo>
                      <a:pt x="3156" y="13824"/>
                    </a:lnTo>
                    <a:lnTo>
                      <a:pt x="6312" y="7776"/>
                    </a:lnTo>
                    <a:lnTo>
                      <a:pt x="9778" y="4320"/>
                    </a:lnTo>
                    <a:lnTo>
                      <a:pt x="13400" y="2592"/>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7" name="Shape 97"/>
              <p:cNvSpPr/>
              <p:nvPr/>
            </p:nvSpPr>
            <p:spPr>
              <a:xfrm>
                <a:off x="144462" y="352425"/>
                <a:ext cx="271463" cy="731838"/>
              </a:xfrm>
              <a:custGeom>
                <a:avLst/>
                <a:gdLst/>
                <a:ahLst/>
                <a:cxnLst>
                  <a:cxn ang="0">
                    <a:pos x="wd2" y="hd2"/>
                  </a:cxn>
                  <a:cxn ang="5400000">
                    <a:pos x="wd2" y="hd2"/>
                  </a:cxn>
                  <a:cxn ang="10800000">
                    <a:pos x="wd2" y="hd2"/>
                  </a:cxn>
                  <a:cxn ang="16200000">
                    <a:pos x="wd2" y="hd2"/>
                  </a:cxn>
                </a:cxnLst>
                <a:rect l="0" t="0" r="r" b="b"/>
                <a:pathLst>
                  <a:path w="21600" h="21600" extrusionOk="0">
                    <a:moveTo>
                      <a:pt x="3916" y="12323"/>
                    </a:moveTo>
                    <a:lnTo>
                      <a:pt x="5432" y="8949"/>
                    </a:lnTo>
                    <a:lnTo>
                      <a:pt x="8463" y="6138"/>
                    </a:lnTo>
                    <a:lnTo>
                      <a:pt x="14653" y="3374"/>
                    </a:lnTo>
                    <a:lnTo>
                      <a:pt x="21600" y="843"/>
                    </a:lnTo>
                    <a:lnTo>
                      <a:pt x="19326" y="0"/>
                    </a:lnTo>
                    <a:lnTo>
                      <a:pt x="10863" y="2811"/>
                    </a:lnTo>
                    <a:lnTo>
                      <a:pt x="5432" y="5623"/>
                    </a:lnTo>
                    <a:lnTo>
                      <a:pt x="1642" y="8949"/>
                    </a:lnTo>
                    <a:lnTo>
                      <a:pt x="0" y="12323"/>
                    </a:lnTo>
                    <a:lnTo>
                      <a:pt x="758" y="14853"/>
                    </a:lnTo>
                    <a:lnTo>
                      <a:pt x="3158" y="17102"/>
                    </a:lnTo>
                    <a:lnTo>
                      <a:pt x="6189" y="19351"/>
                    </a:lnTo>
                    <a:lnTo>
                      <a:pt x="10863" y="21600"/>
                    </a:lnTo>
                    <a:lnTo>
                      <a:pt x="15411" y="21600"/>
                    </a:lnTo>
                    <a:lnTo>
                      <a:pt x="10863" y="19351"/>
                    </a:lnTo>
                    <a:lnTo>
                      <a:pt x="6947" y="17102"/>
                    </a:lnTo>
                    <a:lnTo>
                      <a:pt x="4674" y="14853"/>
                    </a:lnTo>
                    <a:lnTo>
                      <a:pt x="3916" y="12323"/>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8" name="Shape 98"/>
              <p:cNvSpPr/>
              <p:nvPr/>
            </p:nvSpPr>
            <p:spPr>
              <a:xfrm>
                <a:off x="1865312" y="190500"/>
                <a:ext cx="571501" cy="893763"/>
              </a:xfrm>
              <a:custGeom>
                <a:avLst/>
                <a:gdLst/>
                <a:ahLst/>
                <a:cxnLst>
                  <a:cxn ang="0">
                    <a:pos x="wd2" y="hd2"/>
                  </a:cxn>
                  <a:cxn ang="5400000">
                    <a:pos x="wd2" y="hd2"/>
                  </a:cxn>
                  <a:cxn ang="10800000">
                    <a:pos x="wd2" y="hd2"/>
                  </a:cxn>
                  <a:cxn ang="16200000">
                    <a:pos x="wd2" y="hd2"/>
                  </a:cxn>
                </a:cxnLst>
                <a:rect l="0" t="0" r="r" b="b"/>
                <a:pathLst>
                  <a:path w="21600" h="21600" extrusionOk="0">
                    <a:moveTo>
                      <a:pt x="21600" y="14004"/>
                    </a:moveTo>
                    <a:lnTo>
                      <a:pt x="21180" y="11702"/>
                    </a:lnTo>
                    <a:lnTo>
                      <a:pt x="20100" y="9630"/>
                    </a:lnTo>
                    <a:lnTo>
                      <a:pt x="18300" y="7827"/>
                    </a:lnTo>
                    <a:lnTo>
                      <a:pt x="15720" y="5985"/>
                    </a:lnTo>
                    <a:lnTo>
                      <a:pt x="12780" y="4144"/>
                    </a:lnTo>
                    <a:lnTo>
                      <a:pt x="9540" y="2532"/>
                    </a:lnTo>
                    <a:lnTo>
                      <a:pt x="5520" y="1151"/>
                    </a:lnTo>
                    <a:lnTo>
                      <a:pt x="1140" y="0"/>
                    </a:lnTo>
                    <a:lnTo>
                      <a:pt x="0" y="460"/>
                    </a:lnTo>
                    <a:lnTo>
                      <a:pt x="4020" y="1611"/>
                    </a:lnTo>
                    <a:lnTo>
                      <a:pt x="8040" y="2993"/>
                    </a:lnTo>
                    <a:lnTo>
                      <a:pt x="11340" y="4374"/>
                    </a:lnTo>
                    <a:lnTo>
                      <a:pt x="14280" y="6215"/>
                    </a:lnTo>
                    <a:lnTo>
                      <a:pt x="16440" y="8057"/>
                    </a:lnTo>
                    <a:lnTo>
                      <a:pt x="17940" y="9860"/>
                    </a:lnTo>
                    <a:lnTo>
                      <a:pt x="19020" y="11932"/>
                    </a:lnTo>
                    <a:lnTo>
                      <a:pt x="19380" y="14004"/>
                    </a:lnTo>
                    <a:lnTo>
                      <a:pt x="19020" y="16075"/>
                    </a:lnTo>
                    <a:lnTo>
                      <a:pt x="17940" y="17917"/>
                    </a:lnTo>
                    <a:lnTo>
                      <a:pt x="16440" y="19758"/>
                    </a:lnTo>
                    <a:lnTo>
                      <a:pt x="14280" y="21600"/>
                    </a:lnTo>
                    <a:lnTo>
                      <a:pt x="16080" y="21600"/>
                    </a:lnTo>
                    <a:lnTo>
                      <a:pt x="18660" y="19758"/>
                    </a:lnTo>
                    <a:lnTo>
                      <a:pt x="20100" y="17917"/>
                    </a:lnTo>
                    <a:lnTo>
                      <a:pt x="21180" y="16075"/>
                    </a:lnTo>
                    <a:lnTo>
                      <a:pt x="21600" y="14004"/>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99" name="Shape 99"/>
              <p:cNvSpPr/>
              <p:nvPr/>
            </p:nvSpPr>
            <p:spPr>
              <a:xfrm>
                <a:off x="860425" y="0"/>
                <a:ext cx="1711325" cy="674688"/>
              </a:xfrm>
              <a:custGeom>
                <a:avLst/>
                <a:gdLst/>
                <a:ahLst/>
                <a:cxnLst>
                  <a:cxn ang="0">
                    <a:pos x="wd2" y="hd2"/>
                  </a:cxn>
                  <a:cxn ang="5400000">
                    <a:pos x="wd2" y="hd2"/>
                  </a:cxn>
                  <a:cxn ang="10800000">
                    <a:pos x="wd2" y="hd2"/>
                  </a:cxn>
                  <a:cxn ang="16200000">
                    <a:pos x="wd2" y="hd2"/>
                  </a:cxn>
                </a:cxnLst>
                <a:rect l="0" t="0" r="r" b="b"/>
                <a:pathLst>
                  <a:path w="21600" h="21600" extrusionOk="0">
                    <a:moveTo>
                      <a:pt x="21099" y="21600"/>
                    </a:moveTo>
                    <a:lnTo>
                      <a:pt x="21600" y="21295"/>
                    </a:lnTo>
                    <a:lnTo>
                      <a:pt x="21360" y="19160"/>
                    </a:lnTo>
                    <a:lnTo>
                      <a:pt x="20979" y="17077"/>
                    </a:lnTo>
                    <a:lnTo>
                      <a:pt x="19757" y="12808"/>
                    </a:lnTo>
                    <a:lnTo>
                      <a:pt x="18174" y="9148"/>
                    </a:lnTo>
                    <a:lnTo>
                      <a:pt x="16230" y="6099"/>
                    </a:lnTo>
                    <a:lnTo>
                      <a:pt x="13906" y="3659"/>
                    </a:lnTo>
                    <a:lnTo>
                      <a:pt x="11221" y="1525"/>
                    </a:lnTo>
                    <a:lnTo>
                      <a:pt x="8416" y="305"/>
                    </a:lnTo>
                    <a:lnTo>
                      <a:pt x="5370" y="0"/>
                    </a:lnTo>
                    <a:lnTo>
                      <a:pt x="2685" y="305"/>
                    </a:lnTo>
                    <a:lnTo>
                      <a:pt x="0" y="1220"/>
                    </a:lnTo>
                    <a:lnTo>
                      <a:pt x="240" y="1830"/>
                    </a:lnTo>
                    <a:lnTo>
                      <a:pt x="2685" y="915"/>
                    </a:lnTo>
                    <a:lnTo>
                      <a:pt x="5370" y="610"/>
                    </a:lnTo>
                    <a:lnTo>
                      <a:pt x="8416" y="915"/>
                    </a:lnTo>
                    <a:lnTo>
                      <a:pt x="11101" y="2135"/>
                    </a:lnTo>
                    <a:lnTo>
                      <a:pt x="13665" y="4269"/>
                    </a:lnTo>
                    <a:lnTo>
                      <a:pt x="15990" y="6709"/>
                    </a:lnTo>
                    <a:lnTo>
                      <a:pt x="17933" y="9758"/>
                    </a:lnTo>
                    <a:lnTo>
                      <a:pt x="19396" y="13417"/>
                    </a:lnTo>
                    <a:lnTo>
                      <a:pt x="20017" y="15247"/>
                    </a:lnTo>
                    <a:lnTo>
                      <a:pt x="20498" y="17382"/>
                    </a:lnTo>
                    <a:lnTo>
                      <a:pt x="20859" y="19465"/>
                    </a:lnTo>
                    <a:lnTo>
                      <a:pt x="21099" y="21600"/>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0" name="Shape 100"/>
              <p:cNvSpPr/>
              <p:nvPr/>
            </p:nvSpPr>
            <p:spPr>
              <a:xfrm>
                <a:off x="2425700" y="712787"/>
                <a:ext cx="155575" cy="3714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0" y="21600"/>
                    </a:lnTo>
                    <a:lnTo>
                      <a:pt x="12122" y="17169"/>
                    </a:lnTo>
                    <a:lnTo>
                      <a:pt x="17633" y="12738"/>
                    </a:lnTo>
                    <a:lnTo>
                      <a:pt x="20278" y="8308"/>
                    </a:lnTo>
                    <a:lnTo>
                      <a:pt x="21600" y="3323"/>
                    </a:lnTo>
                    <a:lnTo>
                      <a:pt x="21600" y="0"/>
                    </a:lnTo>
                    <a:lnTo>
                      <a:pt x="16310" y="0"/>
                    </a:lnTo>
                    <a:lnTo>
                      <a:pt x="16310" y="3323"/>
                    </a:lnTo>
                    <a:lnTo>
                      <a:pt x="14767" y="8308"/>
                    </a:lnTo>
                    <a:lnTo>
                      <a:pt x="12122" y="12738"/>
                    </a:lnTo>
                    <a:lnTo>
                      <a:pt x="6833" y="17169"/>
                    </a:lnTo>
                    <a:lnTo>
                      <a:pt x="0" y="21600"/>
                    </a:lnTo>
                    <a:close/>
                  </a:path>
                </a:pathLst>
              </a:custGeom>
              <a:gradFill flip="none" rotWithShape="1">
                <a:gsLst>
                  <a:gs pos="0">
                    <a:srgbClr val="0077C8"/>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1" name="Shape 101"/>
              <p:cNvSpPr/>
              <p:nvPr/>
            </p:nvSpPr>
            <p:spPr>
              <a:xfrm>
                <a:off x="0" y="66675"/>
                <a:ext cx="763588" cy="1017588"/>
              </a:xfrm>
              <a:custGeom>
                <a:avLst/>
                <a:gdLst/>
                <a:ahLst/>
                <a:cxnLst>
                  <a:cxn ang="0">
                    <a:pos x="wd2" y="hd2"/>
                  </a:cxn>
                  <a:cxn ang="5400000">
                    <a:pos x="wd2" y="hd2"/>
                  </a:cxn>
                  <a:cxn ang="10800000">
                    <a:pos x="wd2" y="hd2"/>
                  </a:cxn>
                  <a:cxn ang="16200000">
                    <a:pos x="wd2" y="hd2"/>
                  </a:cxn>
                </a:cxnLst>
                <a:rect l="0" t="0" r="r" b="b"/>
                <a:pathLst>
                  <a:path w="21600" h="21600" extrusionOk="0">
                    <a:moveTo>
                      <a:pt x="808" y="14928"/>
                    </a:moveTo>
                    <a:lnTo>
                      <a:pt x="1078" y="12502"/>
                    </a:lnTo>
                    <a:lnTo>
                      <a:pt x="2470" y="10278"/>
                    </a:lnTo>
                    <a:lnTo>
                      <a:pt x="4086" y="8290"/>
                    </a:lnTo>
                    <a:lnTo>
                      <a:pt x="6556" y="6268"/>
                    </a:lnTo>
                    <a:lnTo>
                      <a:pt x="9565" y="4448"/>
                    </a:lnTo>
                    <a:lnTo>
                      <a:pt x="13113" y="2831"/>
                    </a:lnTo>
                    <a:lnTo>
                      <a:pt x="17244" y="1617"/>
                    </a:lnTo>
                    <a:lnTo>
                      <a:pt x="21600" y="404"/>
                    </a:lnTo>
                    <a:lnTo>
                      <a:pt x="20522" y="0"/>
                    </a:lnTo>
                    <a:lnTo>
                      <a:pt x="16121" y="1213"/>
                    </a:lnTo>
                    <a:lnTo>
                      <a:pt x="12304" y="2628"/>
                    </a:lnTo>
                    <a:lnTo>
                      <a:pt x="8757" y="4246"/>
                    </a:lnTo>
                    <a:lnTo>
                      <a:pt x="5748" y="6066"/>
                    </a:lnTo>
                    <a:lnTo>
                      <a:pt x="3278" y="8087"/>
                    </a:lnTo>
                    <a:lnTo>
                      <a:pt x="1662" y="10278"/>
                    </a:lnTo>
                    <a:lnTo>
                      <a:pt x="269" y="12502"/>
                    </a:lnTo>
                    <a:lnTo>
                      <a:pt x="0" y="14928"/>
                    </a:lnTo>
                    <a:lnTo>
                      <a:pt x="269" y="16748"/>
                    </a:lnTo>
                    <a:lnTo>
                      <a:pt x="808" y="18365"/>
                    </a:lnTo>
                    <a:lnTo>
                      <a:pt x="1931" y="19983"/>
                    </a:lnTo>
                    <a:lnTo>
                      <a:pt x="3278" y="21600"/>
                    </a:lnTo>
                    <a:lnTo>
                      <a:pt x="4356" y="21600"/>
                    </a:lnTo>
                    <a:lnTo>
                      <a:pt x="3009" y="19983"/>
                    </a:lnTo>
                    <a:lnTo>
                      <a:pt x="1931" y="18365"/>
                    </a:lnTo>
                    <a:lnTo>
                      <a:pt x="1078" y="16748"/>
                    </a:lnTo>
                    <a:lnTo>
                      <a:pt x="808" y="14928"/>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grpSp>
        <p:grpSp>
          <p:nvGrpSpPr>
            <p:cNvPr id="120" name="Group 120"/>
            <p:cNvGrpSpPr/>
            <p:nvPr/>
          </p:nvGrpSpPr>
          <p:grpSpPr>
            <a:xfrm>
              <a:off x="6550025" y="1066800"/>
              <a:ext cx="2144713" cy="1303338"/>
              <a:chOff x="0" y="0"/>
              <a:chExt cx="2144712" cy="1303337"/>
            </a:xfrm>
          </p:grpSpPr>
          <p:sp>
            <p:nvSpPr>
              <p:cNvPr id="103" name="Shape 103"/>
              <p:cNvSpPr/>
              <p:nvPr/>
            </p:nvSpPr>
            <p:spPr>
              <a:xfrm>
                <a:off x="114300" y="66675"/>
                <a:ext cx="1906588" cy="1160463"/>
              </a:xfrm>
              <a:custGeom>
                <a:avLst/>
                <a:gdLst/>
                <a:ahLst/>
                <a:cxnLst>
                  <a:cxn ang="0">
                    <a:pos x="wd2" y="hd2"/>
                  </a:cxn>
                  <a:cxn ang="5400000">
                    <a:pos x="wd2" y="hd2"/>
                  </a:cxn>
                  <a:cxn ang="10800000">
                    <a:pos x="wd2" y="hd2"/>
                  </a:cxn>
                  <a:cxn ang="16200000">
                    <a:pos x="wd2" y="hd2"/>
                  </a:cxn>
                </a:cxnLst>
                <a:rect l="0" t="0" r="r" b="b"/>
                <a:pathLst>
                  <a:path w="21600" h="21600" extrusionOk="0">
                    <a:moveTo>
                      <a:pt x="10863" y="0"/>
                    </a:moveTo>
                    <a:lnTo>
                      <a:pt x="8705" y="177"/>
                    </a:lnTo>
                    <a:lnTo>
                      <a:pt x="6654" y="886"/>
                    </a:lnTo>
                    <a:lnTo>
                      <a:pt x="4730" y="1773"/>
                    </a:lnTo>
                    <a:lnTo>
                      <a:pt x="3219" y="3191"/>
                    </a:lnTo>
                    <a:lnTo>
                      <a:pt x="1816" y="4787"/>
                    </a:lnTo>
                    <a:lnTo>
                      <a:pt x="863" y="6560"/>
                    </a:lnTo>
                    <a:lnTo>
                      <a:pt x="216" y="8687"/>
                    </a:lnTo>
                    <a:lnTo>
                      <a:pt x="0" y="10815"/>
                    </a:lnTo>
                    <a:lnTo>
                      <a:pt x="108" y="11849"/>
                    </a:lnTo>
                    <a:lnTo>
                      <a:pt x="216" y="12913"/>
                    </a:lnTo>
                    <a:lnTo>
                      <a:pt x="863" y="15040"/>
                    </a:lnTo>
                    <a:lnTo>
                      <a:pt x="1816" y="16813"/>
                    </a:lnTo>
                    <a:lnTo>
                      <a:pt x="3219" y="18409"/>
                    </a:lnTo>
                    <a:lnTo>
                      <a:pt x="4730" y="19827"/>
                    </a:lnTo>
                    <a:lnTo>
                      <a:pt x="6654" y="20714"/>
                    </a:lnTo>
                    <a:lnTo>
                      <a:pt x="8705" y="21423"/>
                    </a:lnTo>
                    <a:lnTo>
                      <a:pt x="10863" y="21600"/>
                    </a:lnTo>
                    <a:lnTo>
                      <a:pt x="13003" y="21423"/>
                    </a:lnTo>
                    <a:lnTo>
                      <a:pt x="15053" y="20714"/>
                    </a:lnTo>
                    <a:lnTo>
                      <a:pt x="16870" y="19827"/>
                    </a:lnTo>
                    <a:lnTo>
                      <a:pt x="18489" y="18409"/>
                    </a:lnTo>
                    <a:lnTo>
                      <a:pt x="19784" y="16813"/>
                    </a:lnTo>
                    <a:lnTo>
                      <a:pt x="20737" y="15040"/>
                    </a:lnTo>
                    <a:lnTo>
                      <a:pt x="21384" y="12913"/>
                    </a:lnTo>
                    <a:lnTo>
                      <a:pt x="21600" y="11849"/>
                    </a:lnTo>
                    <a:lnTo>
                      <a:pt x="21600" y="9751"/>
                    </a:lnTo>
                    <a:lnTo>
                      <a:pt x="21384" y="8687"/>
                    </a:lnTo>
                    <a:lnTo>
                      <a:pt x="20737" y="6560"/>
                    </a:lnTo>
                    <a:lnTo>
                      <a:pt x="19784" y="4787"/>
                    </a:lnTo>
                    <a:lnTo>
                      <a:pt x="18489" y="3191"/>
                    </a:lnTo>
                    <a:lnTo>
                      <a:pt x="16870" y="1773"/>
                    </a:lnTo>
                    <a:lnTo>
                      <a:pt x="15053" y="886"/>
                    </a:lnTo>
                    <a:lnTo>
                      <a:pt x="13003" y="177"/>
                    </a:lnTo>
                    <a:lnTo>
                      <a:pt x="10863" y="0"/>
                    </a:lnTo>
                    <a:close/>
                    <a:moveTo>
                      <a:pt x="10863" y="20891"/>
                    </a:moveTo>
                    <a:lnTo>
                      <a:pt x="8813" y="20714"/>
                    </a:lnTo>
                    <a:lnTo>
                      <a:pt x="6870" y="20182"/>
                    </a:lnTo>
                    <a:lnTo>
                      <a:pt x="5162" y="19118"/>
                    </a:lnTo>
                    <a:lnTo>
                      <a:pt x="3651" y="18054"/>
                    </a:lnTo>
                    <a:lnTo>
                      <a:pt x="2356" y="16459"/>
                    </a:lnTo>
                    <a:lnTo>
                      <a:pt x="1493" y="14686"/>
                    </a:lnTo>
                    <a:lnTo>
                      <a:pt x="863" y="12913"/>
                    </a:lnTo>
                    <a:lnTo>
                      <a:pt x="755" y="11849"/>
                    </a:lnTo>
                    <a:lnTo>
                      <a:pt x="647" y="10815"/>
                    </a:lnTo>
                    <a:lnTo>
                      <a:pt x="755" y="9751"/>
                    </a:lnTo>
                    <a:lnTo>
                      <a:pt x="863" y="8865"/>
                    </a:lnTo>
                    <a:lnTo>
                      <a:pt x="1493" y="6914"/>
                    </a:lnTo>
                    <a:lnTo>
                      <a:pt x="2356" y="5141"/>
                    </a:lnTo>
                    <a:lnTo>
                      <a:pt x="3651" y="3723"/>
                    </a:lnTo>
                    <a:lnTo>
                      <a:pt x="5162" y="2482"/>
                    </a:lnTo>
                    <a:lnTo>
                      <a:pt x="6870" y="1596"/>
                    </a:lnTo>
                    <a:lnTo>
                      <a:pt x="8813" y="886"/>
                    </a:lnTo>
                    <a:lnTo>
                      <a:pt x="10863" y="709"/>
                    </a:lnTo>
                    <a:lnTo>
                      <a:pt x="12895" y="886"/>
                    </a:lnTo>
                    <a:lnTo>
                      <a:pt x="14838" y="1596"/>
                    </a:lnTo>
                    <a:lnTo>
                      <a:pt x="16546" y="2482"/>
                    </a:lnTo>
                    <a:lnTo>
                      <a:pt x="18057" y="3723"/>
                    </a:lnTo>
                    <a:lnTo>
                      <a:pt x="19244" y="5141"/>
                    </a:lnTo>
                    <a:lnTo>
                      <a:pt x="20215" y="6914"/>
                    </a:lnTo>
                    <a:lnTo>
                      <a:pt x="20737" y="8865"/>
                    </a:lnTo>
                    <a:lnTo>
                      <a:pt x="20953" y="10815"/>
                    </a:lnTo>
                    <a:lnTo>
                      <a:pt x="20737" y="12913"/>
                    </a:lnTo>
                    <a:lnTo>
                      <a:pt x="20215" y="14686"/>
                    </a:lnTo>
                    <a:lnTo>
                      <a:pt x="19244" y="16459"/>
                    </a:lnTo>
                    <a:lnTo>
                      <a:pt x="18057" y="18054"/>
                    </a:lnTo>
                    <a:lnTo>
                      <a:pt x="16546" y="19118"/>
                    </a:lnTo>
                    <a:lnTo>
                      <a:pt x="14838" y="20182"/>
                    </a:lnTo>
                    <a:lnTo>
                      <a:pt x="12895" y="20714"/>
                    </a:lnTo>
                    <a:lnTo>
                      <a:pt x="10863" y="20891"/>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4" name="Shape 104"/>
              <p:cNvSpPr/>
              <p:nvPr/>
            </p:nvSpPr>
            <p:spPr>
              <a:xfrm>
                <a:off x="0" y="9525"/>
                <a:ext cx="863600" cy="1169988"/>
              </a:xfrm>
              <a:custGeom>
                <a:avLst/>
                <a:gdLst/>
                <a:ahLst/>
                <a:cxnLst>
                  <a:cxn ang="0">
                    <a:pos x="wd2" y="hd2"/>
                  </a:cxn>
                  <a:cxn ang="5400000">
                    <a:pos x="wd2" y="hd2"/>
                  </a:cxn>
                  <a:cxn ang="10800000">
                    <a:pos x="wd2" y="hd2"/>
                  </a:cxn>
                  <a:cxn ang="16200000">
                    <a:pos x="wd2" y="hd2"/>
                  </a:cxn>
                </a:cxnLst>
                <a:rect l="0" t="0" r="r" b="b"/>
                <a:pathLst>
                  <a:path w="21600" h="21600" extrusionOk="0">
                    <a:moveTo>
                      <a:pt x="953" y="11782"/>
                    </a:moveTo>
                    <a:lnTo>
                      <a:pt x="1429" y="9672"/>
                    </a:lnTo>
                    <a:lnTo>
                      <a:pt x="2621" y="7737"/>
                    </a:lnTo>
                    <a:lnTo>
                      <a:pt x="4288" y="5979"/>
                    </a:lnTo>
                    <a:lnTo>
                      <a:pt x="6869" y="4396"/>
                    </a:lnTo>
                    <a:lnTo>
                      <a:pt x="9966" y="2989"/>
                    </a:lnTo>
                    <a:lnTo>
                      <a:pt x="13301" y="1758"/>
                    </a:lnTo>
                    <a:lnTo>
                      <a:pt x="17312" y="879"/>
                    </a:lnTo>
                    <a:lnTo>
                      <a:pt x="21600" y="352"/>
                    </a:lnTo>
                    <a:lnTo>
                      <a:pt x="21600" y="0"/>
                    </a:lnTo>
                    <a:lnTo>
                      <a:pt x="17074" y="528"/>
                    </a:lnTo>
                    <a:lnTo>
                      <a:pt x="13063" y="1407"/>
                    </a:lnTo>
                    <a:lnTo>
                      <a:pt x="9251" y="2638"/>
                    </a:lnTo>
                    <a:lnTo>
                      <a:pt x="6154" y="4045"/>
                    </a:lnTo>
                    <a:lnTo>
                      <a:pt x="3574" y="5803"/>
                    </a:lnTo>
                    <a:lnTo>
                      <a:pt x="1668" y="7561"/>
                    </a:lnTo>
                    <a:lnTo>
                      <a:pt x="476" y="9672"/>
                    </a:lnTo>
                    <a:lnTo>
                      <a:pt x="0" y="11782"/>
                    </a:lnTo>
                    <a:lnTo>
                      <a:pt x="238" y="13335"/>
                    </a:lnTo>
                    <a:lnTo>
                      <a:pt x="715" y="14742"/>
                    </a:lnTo>
                    <a:lnTo>
                      <a:pt x="1668" y="15973"/>
                    </a:lnTo>
                    <a:lnTo>
                      <a:pt x="3097" y="17380"/>
                    </a:lnTo>
                    <a:lnTo>
                      <a:pt x="4526" y="18611"/>
                    </a:lnTo>
                    <a:lnTo>
                      <a:pt x="6393" y="19666"/>
                    </a:lnTo>
                    <a:lnTo>
                      <a:pt x="8775" y="20721"/>
                    </a:lnTo>
                    <a:lnTo>
                      <a:pt x="11157" y="21600"/>
                    </a:lnTo>
                    <a:lnTo>
                      <a:pt x="12825" y="21600"/>
                    </a:lnTo>
                    <a:lnTo>
                      <a:pt x="10204" y="20721"/>
                    </a:lnTo>
                    <a:lnTo>
                      <a:pt x="5916" y="18611"/>
                    </a:lnTo>
                    <a:lnTo>
                      <a:pt x="4288" y="17380"/>
                    </a:lnTo>
                    <a:lnTo>
                      <a:pt x="2859" y="16149"/>
                    </a:lnTo>
                    <a:lnTo>
                      <a:pt x="1906" y="14742"/>
                    </a:lnTo>
                    <a:lnTo>
                      <a:pt x="1191" y="13335"/>
                    </a:lnTo>
                    <a:lnTo>
                      <a:pt x="953" y="11782"/>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5" name="Shape 105"/>
              <p:cNvSpPr/>
              <p:nvPr/>
            </p:nvSpPr>
            <p:spPr>
              <a:xfrm>
                <a:off x="1054100" y="0"/>
                <a:ext cx="966788" cy="400050"/>
              </a:xfrm>
              <a:custGeom>
                <a:avLst/>
                <a:gdLst/>
                <a:ahLst/>
                <a:cxnLst>
                  <a:cxn ang="0">
                    <a:pos x="wd2" y="hd2"/>
                  </a:cxn>
                  <a:cxn ang="5400000">
                    <a:pos x="wd2" y="hd2"/>
                  </a:cxn>
                  <a:cxn ang="10800000">
                    <a:pos x="wd2" y="hd2"/>
                  </a:cxn>
                  <a:cxn ang="16200000">
                    <a:pos x="wd2" y="hd2"/>
                  </a:cxn>
                </a:cxnLst>
                <a:rect l="0" t="0" r="r" b="b"/>
                <a:pathLst>
                  <a:path w="21600" h="21600" extrusionOk="0">
                    <a:moveTo>
                      <a:pt x="426" y="1029"/>
                    </a:moveTo>
                    <a:lnTo>
                      <a:pt x="4008" y="1543"/>
                    </a:lnTo>
                    <a:lnTo>
                      <a:pt x="7200" y="2571"/>
                    </a:lnTo>
                    <a:lnTo>
                      <a:pt x="10357" y="4114"/>
                    </a:lnTo>
                    <a:lnTo>
                      <a:pt x="13336" y="6686"/>
                    </a:lnTo>
                    <a:lnTo>
                      <a:pt x="15890" y="9771"/>
                    </a:lnTo>
                    <a:lnTo>
                      <a:pt x="18231" y="13371"/>
                    </a:lnTo>
                    <a:lnTo>
                      <a:pt x="20110" y="16971"/>
                    </a:lnTo>
                    <a:lnTo>
                      <a:pt x="21600" y="21600"/>
                    </a:lnTo>
                    <a:lnTo>
                      <a:pt x="21600" y="18514"/>
                    </a:lnTo>
                    <a:lnTo>
                      <a:pt x="19898" y="14400"/>
                    </a:lnTo>
                    <a:lnTo>
                      <a:pt x="17805" y="10800"/>
                    </a:lnTo>
                    <a:lnTo>
                      <a:pt x="15464" y="7714"/>
                    </a:lnTo>
                    <a:lnTo>
                      <a:pt x="12910" y="5143"/>
                    </a:lnTo>
                    <a:lnTo>
                      <a:pt x="10144" y="3086"/>
                    </a:lnTo>
                    <a:lnTo>
                      <a:pt x="6987" y="1543"/>
                    </a:lnTo>
                    <a:lnTo>
                      <a:pt x="3795" y="514"/>
                    </a:lnTo>
                    <a:lnTo>
                      <a:pt x="426" y="0"/>
                    </a:lnTo>
                    <a:lnTo>
                      <a:pt x="0" y="0"/>
                    </a:lnTo>
                    <a:lnTo>
                      <a:pt x="0" y="1029"/>
                    </a:lnTo>
                    <a:lnTo>
                      <a:pt x="426" y="1029"/>
                    </a:lnTo>
                    <a:close/>
                  </a:path>
                </a:pathLst>
              </a:custGeom>
              <a:gradFill flip="none" rotWithShape="1">
                <a:gsLst>
                  <a:gs pos="0">
                    <a:srgbClr val="0088E4"/>
                  </a:gs>
                  <a:gs pos="100000">
                    <a:srgbClr val="0F8FE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6" name="Shape 106"/>
              <p:cNvSpPr/>
              <p:nvPr/>
            </p:nvSpPr>
            <p:spPr>
              <a:xfrm>
                <a:off x="1774825" y="1027112"/>
                <a:ext cx="114300"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12000"/>
                    </a:lnTo>
                    <a:lnTo>
                      <a:pt x="0" y="21600"/>
                    </a:lnTo>
                    <a:lnTo>
                      <a:pt x="10800" y="21600"/>
                    </a:lnTo>
                    <a:lnTo>
                      <a:pt x="16200" y="16800"/>
                    </a:lnTo>
                    <a:lnTo>
                      <a:pt x="21600" y="9600"/>
                    </a:lnTo>
                    <a:lnTo>
                      <a:pt x="21600" y="0"/>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7" name="Shape 107"/>
              <p:cNvSpPr/>
              <p:nvPr/>
            </p:nvSpPr>
            <p:spPr>
              <a:xfrm>
                <a:off x="598487" y="1131887"/>
                <a:ext cx="1119188" cy="171451"/>
              </a:xfrm>
              <a:custGeom>
                <a:avLst/>
                <a:gdLst/>
                <a:ahLst/>
                <a:cxnLst>
                  <a:cxn ang="0">
                    <a:pos x="wd2" y="hd2"/>
                  </a:cxn>
                  <a:cxn ang="5400000">
                    <a:pos x="wd2" y="hd2"/>
                  </a:cxn>
                  <a:cxn ang="10800000">
                    <a:pos x="wd2" y="hd2"/>
                  </a:cxn>
                  <a:cxn ang="16200000">
                    <a:pos x="wd2" y="hd2"/>
                  </a:cxn>
                </a:cxnLst>
                <a:rect l="0" t="0" r="r" b="b"/>
                <a:pathLst>
                  <a:path w="21600" h="21600" extrusionOk="0">
                    <a:moveTo>
                      <a:pt x="9161" y="18000"/>
                    </a:moveTo>
                    <a:lnTo>
                      <a:pt x="6771" y="18000"/>
                    </a:lnTo>
                    <a:lnTo>
                      <a:pt x="4381" y="15600"/>
                    </a:lnTo>
                    <a:lnTo>
                      <a:pt x="0" y="9600"/>
                    </a:lnTo>
                    <a:lnTo>
                      <a:pt x="0" y="13200"/>
                    </a:lnTo>
                    <a:lnTo>
                      <a:pt x="4381" y="19200"/>
                    </a:lnTo>
                    <a:lnTo>
                      <a:pt x="6771" y="21600"/>
                    </a:lnTo>
                    <a:lnTo>
                      <a:pt x="9161" y="21600"/>
                    </a:lnTo>
                    <a:lnTo>
                      <a:pt x="12623" y="20400"/>
                    </a:lnTo>
                    <a:lnTo>
                      <a:pt x="15932" y="16800"/>
                    </a:lnTo>
                    <a:lnTo>
                      <a:pt x="18843" y="12000"/>
                    </a:lnTo>
                    <a:lnTo>
                      <a:pt x="21600" y="4800"/>
                    </a:lnTo>
                    <a:lnTo>
                      <a:pt x="21600" y="0"/>
                    </a:lnTo>
                    <a:lnTo>
                      <a:pt x="18843" y="8400"/>
                    </a:lnTo>
                    <a:lnTo>
                      <a:pt x="15932" y="13200"/>
                    </a:lnTo>
                    <a:lnTo>
                      <a:pt x="12623" y="16800"/>
                    </a:lnTo>
                    <a:lnTo>
                      <a:pt x="9161" y="18000"/>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8" name="Shape 108"/>
              <p:cNvSpPr/>
              <p:nvPr/>
            </p:nvSpPr>
            <p:spPr>
              <a:xfrm>
                <a:off x="1917700" y="466725"/>
                <a:ext cx="227013" cy="541338"/>
              </a:xfrm>
              <a:custGeom>
                <a:avLst/>
                <a:gdLst/>
                <a:ahLst/>
                <a:cxnLst>
                  <a:cxn ang="0">
                    <a:pos x="wd2" y="hd2"/>
                  </a:cxn>
                  <a:cxn ang="5400000">
                    <a:pos x="wd2" y="hd2"/>
                  </a:cxn>
                  <a:cxn ang="10800000">
                    <a:pos x="wd2" y="hd2"/>
                  </a:cxn>
                  <a:cxn ang="16200000">
                    <a:pos x="wd2" y="hd2"/>
                  </a:cxn>
                </a:cxnLst>
                <a:rect l="0" t="0" r="r" b="b"/>
                <a:pathLst>
                  <a:path w="21600" h="21600" extrusionOk="0">
                    <a:moveTo>
                      <a:pt x="17975" y="7221"/>
                    </a:moveTo>
                    <a:lnTo>
                      <a:pt x="17069" y="10958"/>
                    </a:lnTo>
                    <a:lnTo>
                      <a:pt x="13443" y="15139"/>
                    </a:lnTo>
                    <a:lnTo>
                      <a:pt x="7099" y="18560"/>
                    </a:lnTo>
                    <a:lnTo>
                      <a:pt x="0" y="21600"/>
                    </a:lnTo>
                    <a:lnTo>
                      <a:pt x="4380" y="21600"/>
                    </a:lnTo>
                    <a:lnTo>
                      <a:pt x="11631" y="18179"/>
                    </a:lnTo>
                    <a:lnTo>
                      <a:pt x="17069" y="14759"/>
                    </a:lnTo>
                    <a:lnTo>
                      <a:pt x="20694" y="10958"/>
                    </a:lnTo>
                    <a:lnTo>
                      <a:pt x="21600" y="7221"/>
                    </a:lnTo>
                    <a:lnTo>
                      <a:pt x="20694" y="3801"/>
                    </a:lnTo>
                    <a:lnTo>
                      <a:pt x="17975" y="0"/>
                    </a:lnTo>
                    <a:lnTo>
                      <a:pt x="13443" y="0"/>
                    </a:lnTo>
                    <a:lnTo>
                      <a:pt x="17069" y="3801"/>
                    </a:lnTo>
                    <a:lnTo>
                      <a:pt x="17975" y="7221"/>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09" name="Shape 109"/>
              <p:cNvSpPr/>
              <p:nvPr/>
            </p:nvSpPr>
            <p:spPr>
              <a:xfrm>
                <a:off x="1481137" y="419100"/>
                <a:ext cx="131763" cy="142875"/>
              </a:xfrm>
              <a:custGeom>
                <a:avLst/>
                <a:gdLst/>
                <a:ahLst/>
                <a:cxnLst>
                  <a:cxn ang="0">
                    <a:pos x="wd2" y="hd2"/>
                  </a:cxn>
                  <a:cxn ang="5400000">
                    <a:pos x="wd2" y="hd2"/>
                  </a:cxn>
                  <a:cxn ang="10800000">
                    <a:pos x="wd2" y="hd2"/>
                  </a:cxn>
                  <a:cxn ang="16200000">
                    <a:pos x="wd2" y="hd2"/>
                  </a:cxn>
                </a:cxnLst>
                <a:rect l="0" t="0" r="r" b="b"/>
                <a:pathLst>
                  <a:path w="21600" h="21600" extrusionOk="0">
                    <a:moveTo>
                      <a:pt x="15354" y="21600"/>
                    </a:moveTo>
                    <a:lnTo>
                      <a:pt x="21600" y="20160"/>
                    </a:lnTo>
                    <a:lnTo>
                      <a:pt x="18477" y="14400"/>
                    </a:lnTo>
                    <a:lnTo>
                      <a:pt x="13793" y="10080"/>
                    </a:lnTo>
                    <a:lnTo>
                      <a:pt x="1561" y="0"/>
                    </a:lnTo>
                    <a:lnTo>
                      <a:pt x="0" y="4320"/>
                    </a:lnTo>
                    <a:lnTo>
                      <a:pt x="9108" y="11520"/>
                    </a:lnTo>
                    <a:lnTo>
                      <a:pt x="15354" y="21600"/>
                    </a:ln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0" name="Shape 110"/>
              <p:cNvSpPr/>
              <p:nvPr/>
            </p:nvSpPr>
            <p:spPr>
              <a:xfrm>
                <a:off x="503237" y="304800"/>
                <a:ext cx="1138238" cy="684213"/>
              </a:xfrm>
              <a:custGeom>
                <a:avLst/>
                <a:gdLst/>
                <a:ahLst/>
                <a:cxnLst>
                  <a:cxn ang="0">
                    <a:pos x="wd2" y="hd2"/>
                  </a:cxn>
                  <a:cxn ang="5400000">
                    <a:pos x="wd2" y="hd2"/>
                  </a:cxn>
                  <a:cxn ang="10800000">
                    <a:pos x="wd2" y="hd2"/>
                  </a:cxn>
                  <a:cxn ang="16200000">
                    <a:pos x="wd2" y="hd2"/>
                  </a:cxn>
                </a:cxnLst>
                <a:rect l="0" t="0" r="r" b="b"/>
                <a:pathLst>
                  <a:path w="21600" h="21600" extrusionOk="0">
                    <a:moveTo>
                      <a:pt x="20877" y="10825"/>
                    </a:moveTo>
                    <a:lnTo>
                      <a:pt x="20696" y="12880"/>
                    </a:lnTo>
                    <a:lnTo>
                      <a:pt x="20154" y="14684"/>
                    </a:lnTo>
                    <a:lnTo>
                      <a:pt x="19069" y="16488"/>
                    </a:lnTo>
                    <a:lnTo>
                      <a:pt x="18015" y="17992"/>
                    </a:lnTo>
                    <a:lnTo>
                      <a:pt x="16388" y="19194"/>
                    </a:lnTo>
                    <a:lnTo>
                      <a:pt x="14762" y="20097"/>
                    </a:lnTo>
                    <a:lnTo>
                      <a:pt x="12773" y="20698"/>
                    </a:lnTo>
                    <a:lnTo>
                      <a:pt x="10815" y="20999"/>
                    </a:lnTo>
                    <a:lnTo>
                      <a:pt x="8827" y="20698"/>
                    </a:lnTo>
                    <a:lnTo>
                      <a:pt x="6838" y="20097"/>
                    </a:lnTo>
                    <a:lnTo>
                      <a:pt x="5212" y="19194"/>
                    </a:lnTo>
                    <a:lnTo>
                      <a:pt x="3585" y="17992"/>
                    </a:lnTo>
                    <a:lnTo>
                      <a:pt x="2531" y="16488"/>
                    </a:lnTo>
                    <a:lnTo>
                      <a:pt x="1446" y="14684"/>
                    </a:lnTo>
                    <a:lnTo>
                      <a:pt x="904" y="12880"/>
                    </a:lnTo>
                    <a:lnTo>
                      <a:pt x="723" y="10825"/>
                    </a:lnTo>
                    <a:lnTo>
                      <a:pt x="904" y="8720"/>
                    </a:lnTo>
                    <a:lnTo>
                      <a:pt x="1446" y="6916"/>
                    </a:lnTo>
                    <a:lnTo>
                      <a:pt x="2531" y="5112"/>
                    </a:lnTo>
                    <a:lnTo>
                      <a:pt x="3585" y="3608"/>
                    </a:lnTo>
                    <a:lnTo>
                      <a:pt x="5212" y="2406"/>
                    </a:lnTo>
                    <a:lnTo>
                      <a:pt x="6838" y="1503"/>
                    </a:lnTo>
                    <a:lnTo>
                      <a:pt x="8827" y="902"/>
                    </a:lnTo>
                    <a:lnTo>
                      <a:pt x="10815" y="601"/>
                    </a:lnTo>
                    <a:lnTo>
                      <a:pt x="12592" y="902"/>
                    </a:lnTo>
                    <a:lnTo>
                      <a:pt x="14400" y="1503"/>
                    </a:lnTo>
                    <a:lnTo>
                      <a:pt x="16027" y="2406"/>
                    </a:lnTo>
                    <a:lnTo>
                      <a:pt x="17473" y="3308"/>
                    </a:lnTo>
                    <a:lnTo>
                      <a:pt x="17654" y="2406"/>
                    </a:lnTo>
                    <a:lnTo>
                      <a:pt x="14400" y="601"/>
                    </a:lnTo>
                    <a:lnTo>
                      <a:pt x="12592" y="301"/>
                    </a:lnTo>
                    <a:lnTo>
                      <a:pt x="10815" y="0"/>
                    </a:lnTo>
                    <a:lnTo>
                      <a:pt x="8646" y="301"/>
                    </a:lnTo>
                    <a:lnTo>
                      <a:pt x="6658" y="902"/>
                    </a:lnTo>
                    <a:lnTo>
                      <a:pt x="4850" y="1804"/>
                    </a:lnTo>
                    <a:lnTo>
                      <a:pt x="3223" y="3308"/>
                    </a:lnTo>
                    <a:lnTo>
                      <a:pt x="1808" y="4811"/>
                    </a:lnTo>
                    <a:lnTo>
                      <a:pt x="904" y="6615"/>
                    </a:lnTo>
                    <a:lnTo>
                      <a:pt x="181" y="8720"/>
                    </a:lnTo>
                    <a:lnTo>
                      <a:pt x="0" y="10825"/>
                    </a:lnTo>
                    <a:lnTo>
                      <a:pt x="181" y="12880"/>
                    </a:lnTo>
                    <a:lnTo>
                      <a:pt x="904" y="14985"/>
                    </a:lnTo>
                    <a:lnTo>
                      <a:pt x="1808" y="16789"/>
                    </a:lnTo>
                    <a:lnTo>
                      <a:pt x="3223" y="18593"/>
                    </a:lnTo>
                    <a:lnTo>
                      <a:pt x="4850" y="19796"/>
                    </a:lnTo>
                    <a:lnTo>
                      <a:pt x="6658" y="20698"/>
                    </a:lnTo>
                    <a:lnTo>
                      <a:pt x="8646" y="21299"/>
                    </a:lnTo>
                    <a:lnTo>
                      <a:pt x="10815" y="21600"/>
                    </a:lnTo>
                    <a:lnTo>
                      <a:pt x="12954" y="21299"/>
                    </a:lnTo>
                    <a:lnTo>
                      <a:pt x="14942" y="20698"/>
                    </a:lnTo>
                    <a:lnTo>
                      <a:pt x="16931" y="19796"/>
                    </a:lnTo>
                    <a:lnTo>
                      <a:pt x="18377" y="18593"/>
                    </a:lnTo>
                    <a:lnTo>
                      <a:pt x="19792" y="16789"/>
                    </a:lnTo>
                    <a:lnTo>
                      <a:pt x="20696" y="14985"/>
                    </a:lnTo>
                    <a:lnTo>
                      <a:pt x="21419" y="12880"/>
                    </a:lnTo>
                    <a:lnTo>
                      <a:pt x="21600" y="10825"/>
                    </a:lnTo>
                    <a:lnTo>
                      <a:pt x="21600" y="10224"/>
                    </a:lnTo>
                    <a:lnTo>
                      <a:pt x="21419" y="9622"/>
                    </a:lnTo>
                    <a:lnTo>
                      <a:pt x="20696" y="9923"/>
                    </a:lnTo>
                    <a:lnTo>
                      <a:pt x="20877" y="10524"/>
                    </a:lnTo>
                    <a:lnTo>
                      <a:pt x="20877" y="10825"/>
                    </a:lnTo>
                    <a:close/>
                  </a:path>
                </a:pathLst>
              </a:custGeom>
              <a:solidFill>
                <a:srgbClr val="0088E4"/>
              </a:soli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1" name="Shape 111"/>
              <p:cNvSpPr/>
              <p:nvPr/>
            </p:nvSpPr>
            <p:spPr>
              <a:xfrm>
                <a:off x="350837" y="238125"/>
                <a:ext cx="1443038" cy="846138"/>
              </a:xfrm>
              <a:custGeom>
                <a:avLst/>
                <a:gdLst/>
                <a:ahLst/>
                <a:cxnLst>
                  <a:cxn ang="0">
                    <a:pos x="wd2" y="hd2"/>
                  </a:cxn>
                  <a:cxn ang="5400000">
                    <a:pos x="wd2" y="hd2"/>
                  </a:cxn>
                  <a:cxn ang="10800000">
                    <a:pos x="wd2" y="hd2"/>
                  </a:cxn>
                  <a:cxn ang="16200000">
                    <a:pos x="wd2" y="hd2"/>
                  </a:cxn>
                </a:cxnLst>
                <a:rect l="0" t="0" r="r" b="b"/>
                <a:pathLst>
                  <a:path w="21600" h="21600" extrusionOk="0">
                    <a:moveTo>
                      <a:pt x="14638" y="0"/>
                    </a:moveTo>
                    <a:lnTo>
                      <a:pt x="14638" y="729"/>
                    </a:lnTo>
                    <a:lnTo>
                      <a:pt x="17204" y="2432"/>
                    </a:lnTo>
                    <a:lnTo>
                      <a:pt x="18178" y="3404"/>
                    </a:lnTo>
                    <a:lnTo>
                      <a:pt x="19176" y="4620"/>
                    </a:lnTo>
                    <a:lnTo>
                      <a:pt x="19889" y="5836"/>
                    </a:lnTo>
                    <a:lnTo>
                      <a:pt x="20459" y="7295"/>
                    </a:lnTo>
                    <a:lnTo>
                      <a:pt x="20745" y="8753"/>
                    </a:lnTo>
                    <a:lnTo>
                      <a:pt x="20887" y="10456"/>
                    </a:lnTo>
                    <a:lnTo>
                      <a:pt x="20745" y="12603"/>
                    </a:lnTo>
                    <a:lnTo>
                      <a:pt x="20032" y="14549"/>
                    </a:lnTo>
                    <a:lnTo>
                      <a:pt x="19176" y="16251"/>
                    </a:lnTo>
                    <a:lnTo>
                      <a:pt x="17893" y="17953"/>
                    </a:lnTo>
                    <a:lnTo>
                      <a:pt x="16491" y="19168"/>
                    </a:lnTo>
                    <a:lnTo>
                      <a:pt x="14780" y="20141"/>
                    </a:lnTo>
                    <a:lnTo>
                      <a:pt x="12784" y="20627"/>
                    </a:lnTo>
                    <a:lnTo>
                      <a:pt x="10812" y="20871"/>
                    </a:lnTo>
                    <a:lnTo>
                      <a:pt x="8816" y="20627"/>
                    </a:lnTo>
                    <a:lnTo>
                      <a:pt x="6820" y="20141"/>
                    </a:lnTo>
                    <a:lnTo>
                      <a:pt x="5109" y="19168"/>
                    </a:lnTo>
                    <a:lnTo>
                      <a:pt x="3707" y="17953"/>
                    </a:lnTo>
                    <a:lnTo>
                      <a:pt x="2424" y="16251"/>
                    </a:lnTo>
                    <a:lnTo>
                      <a:pt x="1568" y="14549"/>
                    </a:lnTo>
                    <a:lnTo>
                      <a:pt x="855" y="12603"/>
                    </a:lnTo>
                    <a:lnTo>
                      <a:pt x="713" y="10456"/>
                    </a:lnTo>
                    <a:lnTo>
                      <a:pt x="855" y="8997"/>
                    </a:lnTo>
                    <a:lnTo>
                      <a:pt x="1141" y="7538"/>
                    </a:lnTo>
                    <a:lnTo>
                      <a:pt x="1568" y="6322"/>
                    </a:lnTo>
                    <a:lnTo>
                      <a:pt x="2139" y="5106"/>
                    </a:lnTo>
                    <a:lnTo>
                      <a:pt x="1568" y="4620"/>
                    </a:lnTo>
                    <a:lnTo>
                      <a:pt x="855" y="5836"/>
                    </a:lnTo>
                    <a:lnTo>
                      <a:pt x="428" y="7295"/>
                    </a:lnTo>
                    <a:lnTo>
                      <a:pt x="143" y="8753"/>
                    </a:lnTo>
                    <a:lnTo>
                      <a:pt x="0" y="10456"/>
                    </a:lnTo>
                    <a:lnTo>
                      <a:pt x="285" y="12603"/>
                    </a:lnTo>
                    <a:lnTo>
                      <a:pt x="855" y="14792"/>
                    </a:lnTo>
                    <a:lnTo>
                      <a:pt x="1853" y="16737"/>
                    </a:lnTo>
                    <a:lnTo>
                      <a:pt x="3137" y="18196"/>
                    </a:lnTo>
                    <a:lnTo>
                      <a:pt x="4824" y="19655"/>
                    </a:lnTo>
                    <a:lnTo>
                      <a:pt x="6535" y="20627"/>
                    </a:lnTo>
                    <a:lnTo>
                      <a:pt x="8673" y="21357"/>
                    </a:lnTo>
                    <a:lnTo>
                      <a:pt x="10812" y="21600"/>
                    </a:lnTo>
                    <a:lnTo>
                      <a:pt x="12927" y="21357"/>
                    </a:lnTo>
                    <a:lnTo>
                      <a:pt x="15065" y="20627"/>
                    </a:lnTo>
                    <a:lnTo>
                      <a:pt x="16919" y="19655"/>
                    </a:lnTo>
                    <a:lnTo>
                      <a:pt x="18463" y="18196"/>
                    </a:lnTo>
                    <a:lnTo>
                      <a:pt x="19747" y="16737"/>
                    </a:lnTo>
                    <a:lnTo>
                      <a:pt x="20745" y="14792"/>
                    </a:lnTo>
                    <a:lnTo>
                      <a:pt x="21315" y="12603"/>
                    </a:lnTo>
                    <a:lnTo>
                      <a:pt x="21600" y="10456"/>
                    </a:lnTo>
                    <a:lnTo>
                      <a:pt x="21457" y="8753"/>
                    </a:lnTo>
                    <a:lnTo>
                      <a:pt x="21030" y="7051"/>
                    </a:lnTo>
                    <a:lnTo>
                      <a:pt x="20459" y="5349"/>
                    </a:lnTo>
                    <a:lnTo>
                      <a:pt x="19604" y="4134"/>
                    </a:lnTo>
                    <a:lnTo>
                      <a:pt x="18606" y="2675"/>
                    </a:lnTo>
                    <a:lnTo>
                      <a:pt x="17465" y="1702"/>
                    </a:lnTo>
                    <a:lnTo>
                      <a:pt x="14638" y="0"/>
                    </a:lnTo>
                    <a:close/>
                  </a:path>
                </a:pathLst>
              </a:custGeom>
              <a:gradFill flip="none" rotWithShape="1">
                <a:gsLst>
                  <a:gs pos="0">
                    <a:srgbClr val="0088E4"/>
                  </a:gs>
                  <a:gs pos="100000">
                    <a:srgbClr val="088CE5"/>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2" name="Shape 112"/>
              <p:cNvSpPr/>
              <p:nvPr/>
            </p:nvSpPr>
            <p:spPr>
              <a:xfrm>
                <a:off x="692150" y="209550"/>
                <a:ext cx="579438" cy="104775"/>
              </a:xfrm>
              <a:custGeom>
                <a:avLst/>
                <a:gdLst/>
                <a:ahLst/>
                <a:cxnLst>
                  <a:cxn ang="0">
                    <a:pos x="wd2" y="hd2"/>
                  </a:cxn>
                  <a:cxn ang="5400000">
                    <a:pos x="wd2" y="hd2"/>
                  </a:cxn>
                  <a:cxn ang="10800000">
                    <a:pos x="wd2" y="hd2"/>
                  </a:cxn>
                  <a:cxn ang="16200000">
                    <a:pos x="wd2" y="hd2"/>
                  </a:cxn>
                </a:cxnLst>
                <a:rect l="0" t="0" r="r" b="b"/>
                <a:pathLst>
                  <a:path w="21600" h="21600" extrusionOk="0">
                    <a:moveTo>
                      <a:pt x="14203" y="5891"/>
                    </a:moveTo>
                    <a:lnTo>
                      <a:pt x="17694" y="7855"/>
                    </a:lnTo>
                    <a:lnTo>
                      <a:pt x="21245" y="9818"/>
                    </a:lnTo>
                    <a:lnTo>
                      <a:pt x="21600" y="3927"/>
                    </a:lnTo>
                    <a:lnTo>
                      <a:pt x="18049" y="1964"/>
                    </a:lnTo>
                    <a:lnTo>
                      <a:pt x="14203" y="0"/>
                    </a:lnTo>
                    <a:lnTo>
                      <a:pt x="10297" y="1964"/>
                    </a:lnTo>
                    <a:lnTo>
                      <a:pt x="6746" y="3927"/>
                    </a:lnTo>
                    <a:lnTo>
                      <a:pt x="0" y="13745"/>
                    </a:lnTo>
                    <a:lnTo>
                      <a:pt x="0" y="21600"/>
                    </a:lnTo>
                    <a:lnTo>
                      <a:pt x="3196" y="15709"/>
                    </a:lnTo>
                    <a:lnTo>
                      <a:pt x="6746" y="9818"/>
                    </a:lnTo>
                    <a:lnTo>
                      <a:pt x="10297" y="7855"/>
                    </a:lnTo>
                    <a:lnTo>
                      <a:pt x="14203" y="5891"/>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3" name="Shape 113"/>
              <p:cNvSpPr/>
              <p:nvPr/>
            </p:nvSpPr>
            <p:spPr>
              <a:xfrm>
                <a:off x="531812" y="314325"/>
                <a:ext cx="104776"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8100"/>
                    </a:moveTo>
                    <a:lnTo>
                      <a:pt x="15709" y="0"/>
                    </a:lnTo>
                    <a:lnTo>
                      <a:pt x="7855" y="5400"/>
                    </a:lnTo>
                    <a:lnTo>
                      <a:pt x="0" y="13500"/>
                    </a:lnTo>
                    <a:lnTo>
                      <a:pt x="3927" y="21600"/>
                    </a:lnTo>
                    <a:lnTo>
                      <a:pt x="13745" y="13500"/>
                    </a:lnTo>
                    <a:lnTo>
                      <a:pt x="21600" y="8100"/>
                    </a:ln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14" name="Shape 114"/>
              <p:cNvSpPr/>
              <p:nvPr/>
            </p:nvSpPr>
            <p:spPr>
              <a:xfrm>
                <a:off x="663575" y="393700"/>
                <a:ext cx="822325" cy="506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08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5" name="Shape 115"/>
              <p:cNvSpPr/>
              <p:nvPr/>
            </p:nvSpPr>
            <p:spPr>
              <a:xfrm>
                <a:off x="714375" y="428625"/>
                <a:ext cx="708025" cy="4302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88CE5"/>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6" name="Shape 116"/>
              <p:cNvSpPr/>
              <p:nvPr/>
            </p:nvSpPr>
            <p:spPr>
              <a:xfrm>
                <a:off x="765175" y="460375"/>
                <a:ext cx="612775" cy="36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7" name="Shape 117"/>
              <p:cNvSpPr/>
              <p:nvPr/>
            </p:nvSpPr>
            <p:spPr>
              <a:xfrm>
                <a:off x="835025" y="504825"/>
                <a:ext cx="473075" cy="2809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0D7"/>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8" name="Shape 118"/>
              <p:cNvSpPr/>
              <p:nvPr/>
            </p:nvSpPr>
            <p:spPr>
              <a:xfrm>
                <a:off x="892175" y="536575"/>
                <a:ext cx="352425" cy="2206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0D7"/>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19" name="Shape 119"/>
              <p:cNvSpPr/>
              <p:nvPr/>
            </p:nvSpPr>
            <p:spPr>
              <a:xfrm>
                <a:off x="968375" y="584200"/>
                <a:ext cx="200025" cy="1285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84DD"/>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grpSp>
        <p:grpSp>
          <p:nvGrpSpPr>
            <p:cNvPr id="133" name="Group 133"/>
            <p:cNvGrpSpPr/>
            <p:nvPr/>
          </p:nvGrpSpPr>
          <p:grpSpPr>
            <a:xfrm>
              <a:off x="8378825" y="533400"/>
              <a:ext cx="674688" cy="409575"/>
              <a:chOff x="0" y="0"/>
              <a:chExt cx="674687" cy="409575"/>
            </a:xfrm>
          </p:grpSpPr>
          <p:sp>
            <p:nvSpPr>
              <p:cNvPr id="121" name="Shape 121"/>
              <p:cNvSpPr/>
              <p:nvPr/>
            </p:nvSpPr>
            <p:spPr>
              <a:xfrm>
                <a:off x="0" y="257175"/>
                <a:ext cx="608013" cy="152400"/>
              </a:xfrm>
              <a:custGeom>
                <a:avLst/>
                <a:gdLst/>
                <a:ahLst/>
                <a:cxnLst>
                  <a:cxn ang="0">
                    <a:pos x="wd2" y="hd2"/>
                  </a:cxn>
                  <a:cxn ang="5400000">
                    <a:pos x="wd2" y="hd2"/>
                  </a:cxn>
                  <a:cxn ang="10800000">
                    <a:pos x="wd2" y="hd2"/>
                  </a:cxn>
                  <a:cxn ang="16200000">
                    <a:pos x="wd2" y="hd2"/>
                  </a:cxn>
                </a:cxnLst>
                <a:rect l="0" t="0" r="r" b="b"/>
                <a:pathLst>
                  <a:path w="21600" h="21600" extrusionOk="0">
                    <a:moveTo>
                      <a:pt x="11818" y="21600"/>
                    </a:moveTo>
                    <a:lnTo>
                      <a:pt x="8086" y="20250"/>
                    </a:lnTo>
                    <a:lnTo>
                      <a:pt x="4693" y="14850"/>
                    </a:lnTo>
                    <a:lnTo>
                      <a:pt x="1979" y="8100"/>
                    </a:lnTo>
                    <a:lnTo>
                      <a:pt x="339" y="0"/>
                    </a:lnTo>
                    <a:lnTo>
                      <a:pt x="0" y="1350"/>
                    </a:lnTo>
                    <a:lnTo>
                      <a:pt x="1640" y="9450"/>
                    </a:lnTo>
                    <a:lnTo>
                      <a:pt x="4354" y="16200"/>
                    </a:lnTo>
                    <a:lnTo>
                      <a:pt x="7747" y="20250"/>
                    </a:lnTo>
                    <a:lnTo>
                      <a:pt x="11818" y="21600"/>
                    </a:lnTo>
                    <a:lnTo>
                      <a:pt x="14871" y="20250"/>
                    </a:lnTo>
                    <a:lnTo>
                      <a:pt x="17585" y="18900"/>
                    </a:lnTo>
                    <a:lnTo>
                      <a:pt x="19904" y="14850"/>
                    </a:lnTo>
                    <a:lnTo>
                      <a:pt x="21600" y="9450"/>
                    </a:lnTo>
                    <a:lnTo>
                      <a:pt x="21261" y="9450"/>
                    </a:lnTo>
                    <a:lnTo>
                      <a:pt x="19564" y="14850"/>
                    </a:lnTo>
                    <a:lnTo>
                      <a:pt x="17246" y="17550"/>
                    </a:lnTo>
                    <a:lnTo>
                      <a:pt x="14871" y="20250"/>
                    </a:lnTo>
                    <a:lnTo>
                      <a:pt x="11818" y="21600"/>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2" name="Shape 122"/>
              <p:cNvSpPr/>
              <p:nvPr/>
            </p:nvSpPr>
            <p:spPr>
              <a:xfrm>
                <a:off x="55562" y="0"/>
                <a:ext cx="409576" cy="85725"/>
              </a:xfrm>
              <a:custGeom>
                <a:avLst/>
                <a:gdLst/>
                <a:ahLst/>
                <a:cxnLst>
                  <a:cxn ang="0">
                    <a:pos x="wd2" y="hd2"/>
                  </a:cxn>
                  <a:cxn ang="5400000">
                    <a:pos x="wd2" y="hd2"/>
                  </a:cxn>
                  <a:cxn ang="10800000">
                    <a:pos x="wd2" y="hd2"/>
                  </a:cxn>
                  <a:cxn ang="16200000">
                    <a:pos x="wd2" y="hd2"/>
                  </a:cxn>
                </a:cxnLst>
                <a:rect l="0" t="0" r="r" b="b"/>
                <a:pathLst>
                  <a:path w="21600" h="21600" extrusionOk="0">
                    <a:moveTo>
                      <a:pt x="14567" y="0"/>
                    </a:moveTo>
                    <a:lnTo>
                      <a:pt x="21600" y="4800"/>
                    </a:lnTo>
                    <a:lnTo>
                      <a:pt x="21098" y="2400"/>
                    </a:lnTo>
                    <a:lnTo>
                      <a:pt x="18084" y="0"/>
                    </a:lnTo>
                    <a:lnTo>
                      <a:pt x="14567" y="0"/>
                    </a:lnTo>
                    <a:lnTo>
                      <a:pt x="10047" y="2400"/>
                    </a:lnTo>
                    <a:lnTo>
                      <a:pt x="6530" y="4800"/>
                    </a:lnTo>
                    <a:lnTo>
                      <a:pt x="3014" y="12000"/>
                    </a:lnTo>
                    <a:lnTo>
                      <a:pt x="0" y="19200"/>
                    </a:lnTo>
                    <a:lnTo>
                      <a:pt x="502" y="21600"/>
                    </a:lnTo>
                    <a:lnTo>
                      <a:pt x="3014" y="14400"/>
                    </a:lnTo>
                    <a:lnTo>
                      <a:pt x="6530" y="7200"/>
                    </a:lnTo>
                    <a:lnTo>
                      <a:pt x="10047" y="2400"/>
                    </a:lnTo>
                    <a:lnTo>
                      <a:pt x="14567" y="0"/>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3" name="Shape 123"/>
              <p:cNvSpPr/>
              <p:nvPr/>
            </p:nvSpPr>
            <p:spPr>
              <a:xfrm>
                <a:off x="579437" y="66675"/>
                <a:ext cx="95251" cy="247650"/>
              </a:xfrm>
              <a:custGeom>
                <a:avLst/>
                <a:gdLst/>
                <a:ahLst/>
                <a:cxnLst>
                  <a:cxn ang="0">
                    <a:pos x="wd2" y="hd2"/>
                  </a:cxn>
                  <a:cxn ang="5400000">
                    <a:pos x="wd2" y="hd2"/>
                  </a:cxn>
                  <a:cxn ang="10800000">
                    <a:pos x="wd2" y="hd2"/>
                  </a:cxn>
                  <a:cxn ang="16200000">
                    <a:pos x="wd2" y="hd2"/>
                  </a:cxn>
                </a:cxnLst>
                <a:rect l="0" t="0" r="r" b="b"/>
                <a:pathLst>
                  <a:path w="21600" h="21600" extrusionOk="0">
                    <a:moveTo>
                      <a:pt x="19440" y="12462"/>
                    </a:moveTo>
                    <a:lnTo>
                      <a:pt x="17280" y="17446"/>
                    </a:lnTo>
                    <a:lnTo>
                      <a:pt x="8640" y="21600"/>
                    </a:lnTo>
                    <a:lnTo>
                      <a:pt x="10800" y="21600"/>
                    </a:lnTo>
                    <a:lnTo>
                      <a:pt x="19440" y="17446"/>
                    </a:lnTo>
                    <a:lnTo>
                      <a:pt x="21600" y="12462"/>
                    </a:lnTo>
                    <a:lnTo>
                      <a:pt x="17280" y="5815"/>
                    </a:lnTo>
                    <a:lnTo>
                      <a:pt x="10800" y="2492"/>
                    </a:lnTo>
                    <a:lnTo>
                      <a:pt x="2160" y="0"/>
                    </a:lnTo>
                    <a:lnTo>
                      <a:pt x="0" y="831"/>
                    </a:lnTo>
                    <a:lnTo>
                      <a:pt x="8640" y="3323"/>
                    </a:lnTo>
                    <a:lnTo>
                      <a:pt x="15120" y="5815"/>
                    </a:lnTo>
                    <a:lnTo>
                      <a:pt x="19440" y="12462"/>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4" name="Shape 124"/>
              <p:cNvSpPr/>
              <p:nvPr/>
            </p:nvSpPr>
            <p:spPr>
              <a:xfrm>
                <a:off x="150812" y="352425"/>
                <a:ext cx="304801" cy="28575"/>
              </a:xfrm>
              <a:custGeom>
                <a:avLst/>
                <a:gdLst/>
                <a:ahLst/>
                <a:cxnLst>
                  <a:cxn ang="0">
                    <a:pos x="wd2" y="hd2"/>
                  </a:cxn>
                  <a:cxn ang="5400000">
                    <a:pos x="wd2" y="hd2"/>
                  </a:cxn>
                  <a:cxn ang="10800000">
                    <a:pos x="wd2" y="hd2"/>
                  </a:cxn>
                  <a:cxn ang="16200000">
                    <a:pos x="wd2" y="hd2"/>
                  </a:cxn>
                </a:cxnLst>
                <a:rect l="0" t="0" r="r" b="b"/>
                <a:pathLst>
                  <a:path w="21600" h="21600" extrusionOk="0">
                    <a:moveTo>
                      <a:pt x="12825" y="14400"/>
                    </a:moveTo>
                    <a:lnTo>
                      <a:pt x="3375" y="0"/>
                    </a:lnTo>
                    <a:lnTo>
                      <a:pt x="0" y="0"/>
                    </a:lnTo>
                    <a:lnTo>
                      <a:pt x="6075" y="14400"/>
                    </a:lnTo>
                    <a:lnTo>
                      <a:pt x="12825" y="21600"/>
                    </a:lnTo>
                    <a:lnTo>
                      <a:pt x="17550" y="21600"/>
                    </a:lnTo>
                    <a:lnTo>
                      <a:pt x="21600" y="14400"/>
                    </a:lnTo>
                    <a:lnTo>
                      <a:pt x="20925" y="0"/>
                    </a:lnTo>
                    <a:lnTo>
                      <a:pt x="12825" y="14400"/>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5" name="Shape 125"/>
              <p:cNvSpPr/>
              <p:nvPr/>
            </p:nvSpPr>
            <p:spPr>
              <a:xfrm>
                <a:off x="38100" y="28575"/>
                <a:ext cx="255588" cy="295275"/>
              </a:xfrm>
              <a:custGeom>
                <a:avLst/>
                <a:gdLst/>
                <a:ahLst/>
                <a:cxnLst>
                  <a:cxn ang="0">
                    <a:pos x="wd2" y="hd2"/>
                  </a:cxn>
                  <a:cxn ang="5400000">
                    <a:pos x="wd2" y="hd2"/>
                  </a:cxn>
                  <a:cxn ang="10800000">
                    <a:pos x="wd2" y="hd2"/>
                  </a:cxn>
                  <a:cxn ang="16200000">
                    <a:pos x="wd2" y="hd2"/>
                  </a:cxn>
                </a:cxnLst>
                <a:rect l="0" t="0" r="r" b="b"/>
                <a:pathLst>
                  <a:path w="21600" h="21600" extrusionOk="0">
                    <a:moveTo>
                      <a:pt x="1476" y="13239"/>
                    </a:moveTo>
                    <a:lnTo>
                      <a:pt x="3086" y="9058"/>
                    </a:lnTo>
                    <a:lnTo>
                      <a:pt x="7111" y="4877"/>
                    </a:lnTo>
                    <a:lnTo>
                      <a:pt x="13550" y="2090"/>
                    </a:lnTo>
                    <a:lnTo>
                      <a:pt x="20795" y="697"/>
                    </a:lnTo>
                    <a:lnTo>
                      <a:pt x="21600" y="0"/>
                    </a:lnTo>
                    <a:lnTo>
                      <a:pt x="12745" y="1394"/>
                    </a:lnTo>
                    <a:lnTo>
                      <a:pt x="6306" y="4181"/>
                    </a:lnTo>
                    <a:lnTo>
                      <a:pt x="1476" y="8361"/>
                    </a:lnTo>
                    <a:lnTo>
                      <a:pt x="671" y="10452"/>
                    </a:lnTo>
                    <a:lnTo>
                      <a:pt x="0" y="13239"/>
                    </a:lnTo>
                    <a:lnTo>
                      <a:pt x="1476" y="17419"/>
                    </a:lnTo>
                    <a:lnTo>
                      <a:pt x="3086" y="19510"/>
                    </a:lnTo>
                    <a:lnTo>
                      <a:pt x="5501" y="21600"/>
                    </a:lnTo>
                    <a:lnTo>
                      <a:pt x="8720" y="21600"/>
                    </a:lnTo>
                    <a:lnTo>
                      <a:pt x="5501" y="19510"/>
                    </a:lnTo>
                    <a:lnTo>
                      <a:pt x="3086" y="17419"/>
                    </a:lnTo>
                    <a:lnTo>
                      <a:pt x="1476" y="13239"/>
                    </a:ln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6" name="Shape 126"/>
              <p:cNvSpPr/>
              <p:nvPr/>
            </p:nvSpPr>
            <p:spPr>
              <a:xfrm>
                <a:off x="331787" y="28575"/>
                <a:ext cx="295276" cy="333375"/>
              </a:xfrm>
              <a:custGeom>
                <a:avLst/>
                <a:gdLst/>
                <a:ahLst/>
                <a:cxnLst>
                  <a:cxn ang="0">
                    <a:pos x="wd2" y="hd2"/>
                  </a:cxn>
                  <a:cxn ang="5400000">
                    <a:pos x="wd2" y="hd2"/>
                  </a:cxn>
                  <a:cxn ang="10800000">
                    <a:pos x="wd2" y="hd2"/>
                  </a:cxn>
                  <a:cxn ang="16200000">
                    <a:pos x="wd2" y="hd2"/>
                  </a:cxn>
                </a:cxnLst>
                <a:rect l="0" t="0" r="r" b="b"/>
                <a:pathLst>
                  <a:path w="21600" h="21600" extrusionOk="0">
                    <a:moveTo>
                      <a:pt x="0" y="617"/>
                    </a:moveTo>
                    <a:lnTo>
                      <a:pt x="7706" y="1234"/>
                    </a:lnTo>
                    <a:lnTo>
                      <a:pt x="13894" y="3703"/>
                    </a:lnTo>
                    <a:lnTo>
                      <a:pt x="18097" y="7406"/>
                    </a:lnTo>
                    <a:lnTo>
                      <a:pt x="18798" y="9257"/>
                    </a:lnTo>
                    <a:lnTo>
                      <a:pt x="19498" y="11726"/>
                    </a:lnTo>
                    <a:lnTo>
                      <a:pt x="18798" y="14194"/>
                    </a:lnTo>
                    <a:lnTo>
                      <a:pt x="17397" y="16663"/>
                    </a:lnTo>
                    <a:lnTo>
                      <a:pt x="13894" y="18514"/>
                    </a:lnTo>
                    <a:lnTo>
                      <a:pt x="10508" y="20366"/>
                    </a:lnTo>
                    <a:lnTo>
                      <a:pt x="11209" y="21600"/>
                    </a:lnTo>
                    <a:lnTo>
                      <a:pt x="15295" y="19749"/>
                    </a:lnTo>
                    <a:lnTo>
                      <a:pt x="18798" y="17280"/>
                    </a:lnTo>
                    <a:lnTo>
                      <a:pt x="20899" y="14811"/>
                    </a:lnTo>
                    <a:lnTo>
                      <a:pt x="21600" y="11726"/>
                    </a:lnTo>
                    <a:lnTo>
                      <a:pt x="20199" y="6789"/>
                    </a:lnTo>
                    <a:lnTo>
                      <a:pt x="18097" y="4937"/>
                    </a:lnTo>
                    <a:lnTo>
                      <a:pt x="15295" y="3086"/>
                    </a:lnTo>
                    <a:lnTo>
                      <a:pt x="8406" y="617"/>
                    </a:lnTo>
                    <a:lnTo>
                      <a:pt x="0" y="0"/>
                    </a:lnTo>
                    <a:lnTo>
                      <a:pt x="0" y="617"/>
                    </a:ln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sp>
            <p:nvSpPr>
              <p:cNvPr id="127" name="Shape 127"/>
              <p:cNvSpPr/>
              <p:nvPr/>
            </p:nvSpPr>
            <p:spPr>
              <a:xfrm>
                <a:off x="103187" y="53975"/>
                <a:ext cx="474663" cy="295275"/>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lnTo>
                      <a:pt x="6502" y="697"/>
                    </a:lnTo>
                    <a:lnTo>
                      <a:pt x="3034" y="3484"/>
                    </a:lnTo>
                    <a:lnTo>
                      <a:pt x="867" y="6271"/>
                    </a:lnTo>
                    <a:lnTo>
                      <a:pt x="0" y="10452"/>
                    </a:lnTo>
                    <a:lnTo>
                      <a:pt x="867" y="14632"/>
                    </a:lnTo>
                    <a:lnTo>
                      <a:pt x="3034" y="18116"/>
                    </a:lnTo>
                    <a:lnTo>
                      <a:pt x="6502" y="20903"/>
                    </a:lnTo>
                    <a:lnTo>
                      <a:pt x="10836" y="21600"/>
                    </a:lnTo>
                    <a:lnTo>
                      <a:pt x="15098" y="20903"/>
                    </a:lnTo>
                    <a:lnTo>
                      <a:pt x="18566" y="18116"/>
                    </a:lnTo>
                    <a:lnTo>
                      <a:pt x="20733" y="14632"/>
                    </a:lnTo>
                    <a:lnTo>
                      <a:pt x="21600" y="12542"/>
                    </a:lnTo>
                    <a:lnTo>
                      <a:pt x="21600" y="8361"/>
                    </a:lnTo>
                    <a:lnTo>
                      <a:pt x="20733" y="6271"/>
                    </a:lnTo>
                    <a:lnTo>
                      <a:pt x="18566" y="3484"/>
                    </a:lnTo>
                    <a:lnTo>
                      <a:pt x="15098" y="697"/>
                    </a:lnTo>
                    <a:lnTo>
                      <a:pt x="10836" y="0"/>
                    </a:lnTo>
                    <a:close/>
                    <a:moveTo>
                      <a:pt x="10836" y="20903"/>
                    </a:moveTo>
                    <a:lnTo>
                      <a:pt x="6935" y="20206"/>
                    </a:lnTo>
                    <a:lnTo>
                      <a:pt x="3468" y="18116"/>
                    </a:lnTo>
                    <a:lnTo>
                      <a:pt x="1300" y="14632"/>
                    </a:lnTo>
                    <a:lnTo>
                      <a:pt x="433" y="10452"/>
                    </a:lnTo>
                    <a:lnTo>
                      <a:pt x="1300" y="6271"/>
                    </a:lnTo>
                    <a:lnTo>
                      <a:pt x="3468" y="3484"/>
                    </a:lnTo>
                    <a:lnTo>
                      <a:pt x="6935" y="1394"/>
                    </a:lnTo>
                    <a:lnTo>
                      <a:pt x="10836" y="697"/>
                    </a:lnTo>
                    <a:lnTo>
                      <a:pt x="14665" y="1394"/>
                    </a:lnTo>
                    <a:lnTo>
                      <a:pt x="18132" y="3484"/>
                    </a:lnTo>
                    <a:lnTo>
                      <a:pt x="20300" y="6271"/>
                    </a:lnTo>
                    <a:lnTo>
                      <a:pt x="21167" y="8361"/>
                    </a:lnTo>
                    <a:lnTo>
                      <a:pt x="21167" y="12542"/>
                    </a:lnTo>
                    <a:lnTo>
                      <a:pt x="20300" y="14632"/>
                    </a:lnTo>
                    <a:lnTo>
                      <a:pt x="18132" y="18116"/>
                    </a:lnTo>
                    <a:lnTo>
                      <a:pt x="14665" y="20206"/>
                    </a:lnTo>
                    <a:lnTo>
                      <a:pt x="10836" y="20903"/>
                    </a:ln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Tahoma"/>
                    <a:ea typeface="Tahoma"/>
                    <a:cs typeface="Tahoma"/>
                    <a:sym typeface="Tahoma"/>
                  </a:defRPr>
                </a:pPr>
                <a:endParaRPr sz="1800"/>
              </a:p>
            </p:txBody>
          </p:sp>
          <p:grpSp>
            <p:nvGrpSpPr>
              <p:cNvPr id="132" name="Group 132"/>
              <p:cNvGrpSpPr/>
              <p:nvPr/>
            </p:nvGrpSpPr>
            <p:grpSpPr>
              <a:xfrm>
                <a:off x="160337" y="96837"/>
                <a:ext cx="360363" cy="209551"/>
                <a:chOff x="0" y="0"/>
                <a:chExt cx="360362" cy="209550"/>
              </a:xfrm>
            </p:grpSpPr>
            <p:sp>
              <p:nvSpPr>
                <p:cNvPr id="128" name="Shape 128"/>
                <p:cNvSpPr/>
                <p:nvPr/>
              </p:nvSpPr>
              <p:spPr>
                <a:xfrm>
                  <a:off x="0" y="0"/>
                  <a:ext cx="360363" cy="2095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29" name="Shape 129"/>
                <p:cNvSpPr/>
                <p:nvPr/>
              </p:nvSpPr>
              <p:spPr>
                <a:xfrm>
                  <a:off x="34925" y="22225"/>
                  <a:ext cx="288925" cy="161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30" name="Shape 130"/>
                <p:cNvSpPr/>
                <p:nvPr/>
              </p:nvSpPr>
              <p:spPr>
                <a:xfrm>
                  <a:off x="79375" y="38100"/>
                  <a:ext cx="198438" cy="1301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88E4"/>
                    </a:gs>
                    <a:gs pos="100000">
                      <a:srgbClr val="0068AE"/>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sp>
              <p:nvSpPr>
                <p:cNvPr id="131" name="Shape 131"/>
                <p:cNvSpPr/>
                <p:nvPr/>
              </p:nvSpPr>
              <p:spPr>
                <a:xfrm>
                  <a:off x="122237" y="63500"/>
                  <a:ext cx="115888" cy="74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8AE"/>
                    </a:gs>
                    <a:gs pos="100000">
                      <a:srgbClr val="0088E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endParaRPr sz="1800"/>
                </a:p>
              </p:txBody>
            </p:sp>
          </p:grpSp>
        </p:grpSp>
      </p:grpSp>
      <p:sp>
        <p:nvSpPr>
          <p:cNvPr id="135" name="Shape 135"/>
          <p:cNvSpPr>
            <a:spLocks noGrp="1"/>
          </p:cNvSpPr>
          <p:nvPr>
            <p:ph type="sldNum" sz="quarter" idx="2"/>
          </p:nvPr>
        </p:nvSpPr>
        <p:spPr>
          <a:xfrm>
            <a:off x="8737600" y="6432651"/>
            <a:ext cx="2844800" cy="288824"/>
          </a:xfrm>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34209961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07E1D8E-C5FA-834B-A28D-4D50A494EF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a:extLst>
              <a:ext uri="{FF2B5EF4-FFF2-40B4-BE49-F238E27FC236}">
                <a16:creationId xmlns:a16="http://schemas.microsoft.com/office/drawing/2014/main" id="{492674B8-6471-E244-BDA6-F8E506EE1BA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173918FD-F44C-C04D-AF8F-1FCAF616BB2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0840312A-5174-0D47-8455-E2FA6E581D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476066" y="455251"/>
            <a:ext cx="1080933" cy="767223"/>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4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pic>
        <p:nvPicPr>
          <p:cNvPr id="10" name="Afbeelding 9">
            <a:extLst>
              <a:ext uri="{FF2B5EF4-FFF2-40B4-BE49-F238E27FC236}">
                <a16:creationId xmlns:a16="http://schemas.microsoft.com/office/drawing/2014/main" id="{7A4A61B5-1D99-7145-9868-B4124E26E536}"/>
              </a:ext>
            </a:extLst>
          </p:cNvPr>
          <p:cNvPicPr>
            <a:picLocks noChangeAspect="1"/>
          </p:cNvPicPr>
          <p:nvPr userDrawn="1"/>
        </p:nvPicPr>
        <p:blipFill>
          <a:blip r:embed="rId43" cstate="print">
            <a:extLst>
              <a:ext uri="{28A0092B-C50C-407E-A947-70E740481C1C}">
                <a14:useLocalDpi xmlns:a14="http://schemas.microsoft.com/office/drawing/2010/main" val="0"/>
              </a:ext>
            </a:extLst>
          </a:blip>
          <a:srcRect/>
          <a:stretch/>
        </p:blipFill>
        <p:spPr>
          <a:xfrm>
            <a:off x="10476066" y="455251"/>
            <a:ext cx="1080934" cy="767224"/>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43" r:id="rId3"/>
    <p:sldLayoutId id="2147483742" r:id="rId4"/>
    <p:sldLayoutId id="2147483725" r:id="rId5"/>
    <p:sldLayoutId id="2147483719" r:id="rId6"/>
    <p:sldLayoutId id="2147483726" r:id="rId7"/>
    <p:sldLayoutId id="2147483666" r:id="rId8"/>
    <p:sldLayoutId id="2147483690" r:id="rId9"/>
    <p:sldLayoutId id="2147483728" r:id="rId10"/>
    <p:sldLayoutId id="2147483651" r:id="rId11"/>
    <p:sldLayoutId id="2147483652" r:id="rId12"/>
    <p:sldLayoutId id="2147483653" r:id="rId13"/>
    <p:sldLayoutId id="2147483654" r:id="rId14"/>
    <p:sldLayoutId id="2147483655" r:id="rId15"/>
    <p:sldLayoutId id="2147483656" r:id="rId16"/>
    <p:sldLayoutId id="2147483712" r:id="rId17"/>
    <p:sldLayoutId id="2147483711" r:id="rId18"/>
    <p:sldLayoutId id="2147483675" r:id="rId19"/>
    <p:sldLayoutId id="2147483657" r:id="rId20"/>
    <p:sldLayoutId id="2147483691" r:id="rId21"/>
    <p:sldLayoutId id="2147483729" r:id="rId22"/>
    <p:sldLayoutId id="2147483739" r:id="rId23"/>
    <p:sldLayoutId id="2147483740" r:id="rId24"/>
    <p:sldLayoutId id="2147483717" r:id="rId25"/>
    <p:sldLayoutId id="2147483713" r:id="rId26"/>
    <p:sldLayoutId id="2147483715" r:id="rId27"/>
    <p:sldLayoutId id="2147483707" r:id="rId28"/>
    <p:sldLayoutId id="2147483667" r:id="rId29"/>
    <p:sldLayoutId id="2147483702" r:id="rId30"/>
    <p:sldLayoutId id="2147483721" r:id="rId31"/>
    <p:sldLayoutId id="2147483700" r:id="rId32"/>
    <p:sldLayoutId id="2147483692" r:id="rId33"/>
    <p:sldLayoutId id="2147483722" r:id="rId34"/>
    <p:sldLayoutId id="2147483723" r:id="rId35"/>
    <p:sldLayoutId id="2147483741" r:id="rId36"/>
    <p:sldLayoutId id="2147483744" r:id="rId37"/>
    <p:sldLayoutId id="2147483745" r:id="rId38"/>
    <p:sldLayoutId id="2147483746" r:id="rId39"/>
    <p:sldLayoutId id="2147483748" r:id="rId40"/>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Clr>
          <a:schemeClr val="tx2"/>
        </a:buClr>
        <a:buSzPct val="80000"/>
        <a:buFontTx/>
        <a:buNone/>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Arial" panose="020B0604020202020204" pitchFamily="34" charset="0"/>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635000" y="1653702"/>
            <a:ext cx="10923588" cy="797668"/>
          </a:xfrm>
          <a:prstGeom prst="rect">
            <a:avLst/>
          </a:prstGeom>
          <a:noFill/>
          <a:ln>
            <a:noFill/>
            <a:prstDash/>
          </a:ln>
          <a:effectLst/>
        </p:spPr>
        <p:txBody>
          <a:bodyPr rot="0" spcFirstLastPara="0" vertOverflow="overflow" horzOverflow="overflow" vert="horz" wrap="square" lIns="91440" tIns="90000" rIns="91440" bIns="9000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0" kern="1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Handreiking Omgevingsinventarisatie</a:t>
            </a:r>
          </a:p>
        </p:txBody>
      </p:sp>
      <p:sp>
        <p:nvSpPr>
          <p:cNvPr id="3" name="Tekstvak 2">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1755728" y="2908571"/>
            <a:ext cx="7222902" cy="861774"/>
          </a:xfrm>
          <a:prstGeom prst="rect">
            <a:avLst/>
          </a:prstGeom>
          <a:noFill/>
        </p:spPr>
        <p:txBody>
          <a:bodyPr wrap="square" rtlCol="0">
            <a:spAutoFit/>
          </a:bodyPr>
          <a:lstStyle/>
          <a:p>
            <a:r>
              <a:rPr lang="nl-NL" sz="1000" dirty="0"/>
              <a:t>Gebaseerd op de methodologie van interactieve beleidsontwikkeling zoals ontwikkeld door Leo Klinkers.</a:t>
            </a:r>
          </a:p>
          <a:p>
            <a:r>
              <a:rPr lang="nl-NL" sz="1000" dirty="0"/>
              <a:t>Bron: Beleid begint bij de samenleving, Leo Klinkers, 2002, ISBN 90-5931-018-7</a:t>
            </a:r>
          </a:p>
          <a:p>
            <a:endParaRPr lang="nl-NL" sz="1000" dirty="0"/>
          </a:p>
          <a:p>
            <a:r>
              <a:rPr lang="nl-NL" sz="1000" dirty="0"/>
              <a:t>Voor ondersteuning: Projectmanagement Programmamanagement </a:t>
            </a:r>
            <a:r>
              <a:rPr lang="nl-NL" sz="1000" dirty="0" err="1"/>
              <a:t>AdviesCentrum</a:t>
            </a:r>
            <a:r>
              <a:rPr lang="nl-NL" sz="1000" dirty="0"/>
              <a:t> </a:t>
            </a:r>
            <a:r>
              <a:rPr lang="nl-NL" sz="1000" dirty="0" err="1"/>
              <a:t>JenV</a:t>
            </a:r>
            <a:r>
              <a:rPr lang="nl-NL" sz="1000" dirty="0"/>
              <a:t> (PPAC)</a:t>
            </a:r>
          </a:p>
          <a:p>
            <a:endParaRPr lang="nl-NL" sz="1000" dirty="0"/>
          </a:p>
        </p:txBody>
      </p:sp>
      <p:sp>
        <p:nvSpPr>
          <p:cNvPr id="5" name="Tijdelijke aanduiding voor dianummer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4294967295"/>
          </p:nvPr>
        </p:nvSpPr>
        <p:spPr/>
        <p:txBody>
          <a:bodyPr/>
          <a:lstStyle/>
          <a:p>
            <a:fld id="{C2340A43-D218-4CAD-A38E-5E9CD28EBB3D}" type="slidenum">
              <a:rPr lang="nl-NL" smtClean="0"/>
              <a:t>1</a:t>
            </a:fld>
            <a:endParaRPr lang="nl-NL" dirty="0"/>
          </a:p>
        </p:txBody>
      </p:sp>
    </p:spTree>
    <p:extLst>
      <p:ext uri="{BB962C8B-B14F-4D97-AF65-F5344CB8AC3E}">
        <p14:creationId xmlns:p14="http://schemas.microsoft.com/office/powerpoint/2010/main" val="228221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851953"/>
            <a:ext cx="10923588" cy="948047"/>
          </a:xfrm>
        </p:spPr>
        <p:txBody>
          <a:bodyPr>
            <a:normAutofit fontScale="90000"/>
          </a:bodyPr>
          <a:lstStyle/>
          <a:p>
            <a:r>
              <a:rPr lang="nl-NL" dirty="0">
                <a:solidFill>
                  <a:schemeClr val="tx2"/>
                </a:solidFill>
              </a:rPr>
              <a:t>Omgevingsinventarisatie: waarom, wat en wanneer? </a:t>
            </a:r>
          </a:p>
        </p:txBody>
      </p:sp>
      <p:sp>
        <p:nvSpPr>
          <p:cNvPr id="8" name="Tijdelijke aanduiding voor inhoud 7"/>
          <p:cNvSpPr>
            <a:spLocks noGrp="1"/>
          </p:cNvSpPr>
          <p:nvPr>
            <p:ph sz="quarter" idx="13"/>
          </p:nvPr>
        </p:nvSpPr>
        <p:spPr/>
        <p:txBody>
          <a:bodyPr>
            <a:normAutofit fontScale="62500" lnSpcReduction="20000"/>
          </a:bodyPr>
          <a:lstStyle/>
          <a:p>
            <a:pPr>
              <a:buNone/>
            </a:pPr>
            <a:endParaRPr lang="nl-NL" dirty="0"/>
          </a:p>
          <a:p>
            <a:pPr>
              <a:buNone/>
            </a:pPr>
            <a:r>
              <a:rPr lang="nl-NL" b="1" dirty="0"/>
              <a:t>Waarom en wat?</a:t>
            </a:r>
          </a:p>
          <a:p>
            <a:pPr marL="285750" indent="-285750">
              <a:buFont typeface="Arial" panose="020B0604020202020204" pitchFamily="34" charset="0"/>
              <a:buChar char="•"/>
            </a:pPr>
            <a:r>
              <a:rPr lang="nl-NL" dirty="0"/>
              <a:t>Voorbij ‘de </a:t>
            </a:r>
            <a:r>
              <a:rPr lang="nl-NL" dirty="0" err="1"/>
              <a:t>usual</a:t>
            </a:r>
            <a:r>
              <a:rPr lang="nl-NL" dirty="0"/>
              <a:t> suspects’</a:t>
            </a:r>
          </a:p>
          <a:p>
            <a:pPr marL="285750" indent="-285750">
              <a:buFont typeface="Arial" panose="020B0604020202020204" pitchFamily="34" charset="0"/>
              <a:buChar char="•"/>
            </a:pPr>
            <a:r>
              <a:rPr lang="nl-NL" dirty="0"/>
              <a:t>Borgen dat samenleving, doelgroepen, uitvoering, toezicht et cetera betrokken worden</a:t>
            </a:r>
          </a:p>
          <a:p>
            <a:pPr marL="285750" indent="-285750">
              <a:buFont typeface="Arial" panose="020B0604020202020204" pitchFamily="34" charset="0"/>
              <a:buChar char="•"/>
            </a:pPr>
            <a:r>
              <a:rPr lang="nl-NL" dirty="0"/>
              <a:t>Een breed beeld van relevante stakeholders, sleutelfiguren en deskundigen: </a:t>
            </a:r>
          </a:p>
          <a:p>
            <a:pPr marL="667350" lvl="2" indent="-285750"/>
            <a:r>
              <a:rPr lang="nl-NL" dirty="0"/>
              <a:t>om te weten wie je bij het interactieve / opgavegerichte proces wilt betrekken</a:t>
            </a:r>
          </a:p>
          <a:p>
            <a:pPr marL="667350" lvl="2" indent="-285750"/>
            <a:r>
              <a:rPr lang="nl-NL" dirty="0"/>
              <a:t>om te weten wie je gaat interviewen / consulteren om input te krijgen voor je probleem- en oorzakenanalyse </a:t>
            </a:r>
          </a:p>
          <a:p>
            <a:pPr marL="667350" lvl="2" indent="-285750"/>
            <a:r>
              <a:rPr lang="nl-NL" dirty="0"/>
              <a:t>om een beeld te krijgen wie in je project/programma-organisatie of in het beleidsdossier mee zouden moeten doen (bijvoorbeeld in het team, als opdrachtgever, in stuurgroep, et cetera)</a:t>
            </a:r>
          </a:p>
          <a:p>
            <a:pPr>
              <a:buNone/>
            </a:pPr>
            <a:endParaRPr lang="nl-NL" dirty="0"/>
          </a:p>
          <a:p>
            <a:pPr>
              <a:buNone/>
            </a:pPr>
            <a:r>
              <a:rPr lang="nl-NL" b="1" dirty="0"/>
              <a:t>Wanneer?</a:t>
            </a:r>
          </a:p>
          <a:p>
            <a:pPr marL="285750" indent="-285750">
              <a:buFont typeface="Arial" panose="020B0604020202020204" pitchFamily="34" charset="0"/>
              <a:buChar char="•"/>
            </a:pPr>
            <a:r>
              <a:rPr lang="nl-NL" dirty="0"/>
              <a:t>Zo snel mogelijk na de start</a:t>
            </a:r>
          </a:p>
          <a:p>
            <a:pPr marL="285750" indent="-285750">
              <a:buFont typeface="Arial" panose="020B0604020202020204" pitchFamily="34" charset="0"/>
              <a:buChar char="•"/>
            </a:pPr>
            <a:r>
              <a:rPr lang="nl-NL" dirty="0"/>
              <a:t>Op basis van een initieel beeld van het vraagstuk</a:t>
            </a:r>
          </a:p>
          <a:p>
            <a:pPr marL="285750" indent="-285750">
              <a:buFont typeface="Arial" panose="020B0604020202020204" pitchFamily="34" charset="0"/>
              <a:buChar char="•"/>
            </a:pPr>
            <a:r>
              <a:rPr lang="nl-NL" dirty="0"/>
              <a:t>Vóórdat er een probleemdefinitie is gemaakt (want die maak je met de stakeholders samen, op basis van ieders input)</a:t>
            </a:r>
          </a:p>
          <a:p>
            <a:pPr marL="285750" indent="-285750">
              <a:buFont typeface="Arial" panose="020B0604020202020204" pitchFamily="34" charset="0"/>
              <a:buChar char="•"/>
            </a:pPr>
            <a:r>
              <a:rPr lang="nl-NL" dirty="0"/>
              <a:t>Onderweg regelmatig herijken; het is een levend document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3" name="Tijdelijke aanduiding voor dianummer 2"/>
          <p:cNvSpPr>
            <a:spLocks noGrp="1"/>
          </p:cNvSpPr>
          <p:nvPr>
            <p:ph type="sldNum" sz="quarter" idx="11"/>
          </p:nvPr>
        </p:nvSpPr>
        <p:spPr/>
        <p:txBody>
          <a:bodyPr/>
          <a:lstStyle/>
          <a:p>
            <a:pPr>
              <a:defRPr/>
            </a:pPr>
            <a:fld id="{3A132693-ECE4-46FE-B5A5-7E2FED4806F8}" type="slidenum">
              <a:rPr lang="nl-NL" smtClean="0"/>
              <a:pPr>
                <a:defRPr/>
              </a:pPr>
              <a:t>2</a:t>
            </a:fld>
            <a:endParaRPr lang="nl-NL"/>
          </a:p>
        </p:txBody>
      </p:sp>
    </p:spTree>
    <p:extLst>
      <p:ext uri="{BB962C8B-B14F-4D97-AF65-F5344CB8AC3E}">
        <p14:creationId xmlns:p14="http://schemas.microsoft.com/office/powerpoint/2010/main" val="315621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742225"/>
            <a:ext cx="11088188" cy="948047"/>
          </a:xfrm>
        </p:spPr>
        <p:txBody>
          <a:bodyPr>
            <a:normAutofit/>
          </a:bodyPr>
          <a:lstStyle/>
          <a:p>
            <a:r>
              <a:rPr lang="nl-NL" dirty="0">
                <a:solidFill>
                  <a:schemeClr val="tx2"/>
                </a:solidFill>
              </a:rPr>
              <a:t>Omgevingsinventarisatie: het principe  </a:t>
            </a:r>
          </a:p>
        </p:txBody>
      </p:sp>
      <p:sp>
        <p:nvSpPr>
          <p:cNvPr id="8" name="Tijdelijke aanduiding voor inhoud 7"/>
          <p:cNvSpPr>
            <a:spLocks noGrp="1"/>
          </p:cNvSpPr>
          <p:nvPr>
            <p:ph sz="quarter" idx="13"/>
          </p:nvPr>
        </p:nvSpPr>
        <p:spPr>
          <a:xfrm>
            <a:off x="470400" y="1800000"/>
            <a:ext cx="10972800" cy="4902357"/>
          </a:xfrm>
        </p:spPr>
        <p:txBody>
          <a:bodyPr>
            <a:normAutofit fontScale="55000" lnSpcReduction="20000"/>
          </a:bodyPr>
          <a:lstStyle/>
          <a:p>
            <a:pPr>
              <a:lnSpc>
                <a:spcPct val="120000"/>
              </a:lnSpc>
            </a:pPr>
            <a:r>
              <a:rPr lang="nl-NL" b="1" dirty="0"/>
              <a:t>De basis: </a:t>
            </a:r>
          </a:p>
          <a:p>
            <a:pPr marL="285750" indent="-285750">
              <a:lnSpc>
                <a:spcPct val="120000"/>
              </a:lnSpc>
              <a:buFont typeface="Arial" panose="020B0604020202020204" pitchFamily="34" charset="0"/>
              <a:buChar char="•"/>
            </a:pPr>
            <a:r>
              <a:rPr lang="nl-NL" dirty="0"/>
              <a:t>Je begint met een ‘probleemvermoeden’ of ‘werk-probleemdefinitie’: een initiële / tijdelijke verwoording van het probleem / vraagstuk</a:t>
            </a:r>
          </a:p>
          <a:p>
            <a:pPr marL="285750" indent="-285750">
              <a:lnSpc>
                <a:spcPct val="120000"/>
              </a:lnSpc>
              <a:buFont typeface="Arial" panose="020B0604020202020204" pitchFamily="34" charset="0"/>
              <a:buChar char="•"/>
            </a:pPr>
            <a:r>
              <a:rPr lang="nl-NL" i="1" dirty="0"/>
              <a:t>Bijvoorbeeld: er is een tekort aan woningen in Nederland</a:t>
            </a:r>
          </a:p>
          <a:p>
            <a:pPr>
              <a:lnSpc>
                <a:spcPct val="120000"/>
              </a:lnSpc>
            </a:pPr>
            <a:r>
              <a:rPr lang="nl-NL" b="1" dirty="0"/>
              <a:t>Stap 1:</a:t>
            </a:r>
          </a:p>
          <a:p>
            <a:pPr marL="285750" indent="-285750">
              <a:lnSpc>
                <a:spcPct val="120000"/>
              </a:lnSpc>
              <a:buFont typeface="Arial" panose="020B0604020202020204" pitchFamily="34" charset="0"/>
              <a:buChar char="•"/>
            </a:pPr>
            <a:r>
              <a:rPr lang="nl-NL" dirty="0"/>
              <a:t>Inventariseer functionele invalshoeken (perspectieven) van waaruit je naar het vraagstuk kunt kijken; vaak zijn dit er 12 - 15</a:t>
            </a:r>
          </a:p>
          <a:p>
            <a:pPr marL="285750" indent="-285750">
              <a:lnSpc>
                <a:spcPct val="120000"/>
              </a:lnSpc>
              <a:buFont typeface="Arial" panose="020B0604020202020204" pitchFamily="34" charset="0"/>
              <a:buChar char="•"/>
            </a:pPr>
            <a:r>
              <a:rPr lang="nl-NL" i="1" dirty="0"/>
              <a:t>Bijvoorbeeld: rechtspraak, juridische bijstand, beleid, regelgeving, religieuze gemeenschappen, wetenschap, cliënten, verzekeringen, juridische bijstand, gemeenten, toezicht, et cetera</a:t>
            </a:r>
          </a:p>
          <a:p>
            <a:pPr>
              <a:lnSpc>
                <a:spcPct val="120000"/>
              </a:lnSpc>
            </a:pPr>
            <a:r>
              <a:rPr lang="nl-NL" b="1" dirty="0"/>
              <a:t>Stap 2:</a:t>
            </a:r>
          </a:p>
          <a:p>
            <a:pPr marL="285750" indent="-285750">
              <a:lnSpc>
                <a:spcPct val="120000"/>
              </a:lnSpc>
              <a:buFont typeface="Arial" panose="020B0604020202020204" pitchFamily="34" charset="0"/>
              <a:buChar char="•"/>
            </a:pPr>
            <a:r>
              <a:rPr lang="nl-NL" dirty="0"/>
              <a:t>Inventariseer bij elke functionele invalshoek (perspectief) de </a:t>
            </a:r>
            <a:r>
              <a:rPr lang="nl-NL" dirty="0" err="1"/>
              <a:t>subfunctionele</a:t>
            </a:r>
            <a:r>
              <a:rPr lang="nl-NL" dirty="0"/>
              <a:t> invalshoeken van waaruit je naar het vraagstuk kunt kijken</a:t>
            </a:r>
          </a:p>
          <a:p>
            <a:pPr marL="285750" indent="-285750">
              <a:lnSpc>
                <a:spcPct val="120000"/>
              </a:lnSpc>
              <a:buFont typeface="Arial" panose="020B0604020202020204" pitchFamily="34" charset="0"/>
              <a:buChar char="•"/>
            </a:pPr>
            <a:r>
              <a:rPr lang="nl-NL" i="1" dirty="0"/>
              <a:t>Bijvoorbeeld bij de functionele invalshoek (perspectief) juridische bijstand: Juridisch Loket, landsadvocatuur, sociale advocatuur, no cure no </a:t>
            </a:r>
            <a:r>
              <a:rPr lang="nl-NL" i="1" dirty="0" err="1"/>
              <a:t>pay</a:t>
            </a:r>
            <a:r>
              <a:rPr lang="nl-NL" i="1" dirty="0"/>
              <a:t>-bureaus, rechtsbijstandsverzekeringen</a:t>
            </a:r>
          </a:p>
          <a:p>
            <a:pPr>
              <a:lnSpc>
                <a:spcPct val="120000"/>
              </a:lnSpc>
            </a:pPr>
            <a:r>
              <a:rPr lang="nl-NL" b="1" dirty="0"/>
              <a:t>Stap 3:</a:t>
            </a:r>
          </a:p>
          <a:p>
            <a:pPr marL="285750" indent="-285750">
              <a:lnSpc>
                <a:spcPct val="120000"/>
              </a:lnSpc>
              <a:buFont typeface="Arial" panose="020B0604020202020204" pitchFamily="34" charset="0"/>
              <a:buChar char="•"/>
            </a:pPr>
            <a:r>
              <a:rPr lang="nl-NL" dirty="0"/>
              <a:t>Inventariseer bij de </a:t>
            </a:r>
            <a:r>
              <a:rPr lang="nl-NL" dirty="0" err="1"/>
              <a:t>subfunctionele</a:t>
            </a:r>
            <a:r>
              <a:rPr lang="nl-NL" dirty="0"/>
              <a:t> invalshoeken organisaties om te betrekken en bezie welke sleutelfiguren je wilt benaderen: mensen met kennis, ervaring, en/of betrokkenheid op het vraagstuk</a:t>
            </a:r>
          </a:p>
          <a:p>
            <a:pPr>
              <a:lnSpc>
                <a:spcPct val="120000"/>
              </a:lnSpc>
            </a:pPr>
            <a:endParaRPr lang="nl-NL" dirty="0"/>
          </a:p>
        </p:txBody>
      </p:sp>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3</a:t>
            </a:fld>
            <a:endParaRPr lang="nl-NL"/>
          </a:p>
        </p:txBody>
      </p:sp>
    </p:spTree>
    <p:extLst>
      <p:ext uri="{BB962C8B-B14F-4D97-AF65-F5344CB8AC3E}">
        <p14:creationId xmlns:p14="http://schemas.microsoft.com/office/powerpoint/2010/main" val="259680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742225"/>
            <a:ext cx="11088188" cy="948047"/>
          </a:xfrm>
        </p:spPr>
        <p:txBody>
          <a:bodyPr>
            <a:normAutofit/>
          </a:bodyPr>
          <a:lstStyle/>
          <a:p>
            <a:r>
              <a:rPr lang="nl-NL" dirty="0">
                <a:solidFill>
                  <a:schemeClr val="tx2"/>
                </a:solidFill>
              </a:rPr>
              <a:t>Omgevingsinventarisatie: hoe? </a:t>
            </a:r>
          </a:p>
        </p:txBody>
      </p:sp>
      <p:sp>
        <p:nvSpPr>
          <p:cNvPr id="8" name="Tijdelijke aanduiding voor inhoud 7"/>
          <p:cNvSpPr>
            <a:spLocks noGrp="1"/>
          </p:cNvSpPr>
          <p:nvPr>
            <p:ph sz="quarter" idx="13"/>
          </p:nvPr>
        </p:nvSpPr>
        <p:spPr>
          <a:xfrm>
            <a:off x="470400" y="1800000"/>
            <a:ext cx="10972800" cy="5167728"/>
          </a:xfrm>
        </p:spPr>
        <p:txBody>
          <a:bodyPr>
            <a:normAutofit fontScale="70000" lnSpcReduction="20000"/>
          </a:bodyPr>
          <a:lstStyle/>
          <a:p>
            <a:pPr>
              <a:lnSpc>
                <a:spcPct val="120000"/>
              </a:lnSpc>
            </a:pPr>
            <a:endParaRPr lang="nl-NL" b="1" dirty="0"/>
          </a:p>
          <a:p>
            <a:pPr>
              <a:lnSpc>
                <a:spcPct val="120000"/>
              </a:lnSpc>
            </a:pPr>
            <a:r>
              <a:rPr lang="nl-NL" b="1" dirty="0"/>
              <a:t>Eerste lijst:</a:t>
            </a:r>
          </a:p>
          <a:p>
            <a:pPr marL="285750" indent="-285750">
              <a:lnSpc>
                <a:spcPct val="120000"/>
              </a:lnSpc>
              <a:buFont typeface="Arial" panose="020B0604020202020204" pitchFamily="34" charset="0"/>
              <a:buChar char="•"/>
            </a:pPr>
            <a:r>
              <a:rPr lang="nl-NL" dirty="0"/>
              <a:t>Maak brainstormend, bijvoorbeeld met je projectgroep, een eerste lijst van de functionele invalshoeken</a:t>
            </a:r>
          </a:p>
          <a:p>
            <a:pPr marL="285750" indent="-285750">
              <a:lnSpc>
                <a:spcPct val="120000"/>
              </a:lnSpc>
              <a:buFont typeface="Arial" panose="020B0604020202020204" pitchFamily="34" charset="0"/>
              <a:buChar char="•"/>
            </a:pPr>
            <a:r>
              <a:rPr lang="nl-NL" dirty="0"/>
              <a:t>Inventariseer dan per functionele invalshoek (perspectief) de </a:t>
            </a:r>
            <a:r>
              <a:rPr lang="nl-NL" dirty="0" err="1"/>
              <a:t>subfunctionele</a:t>
            </a:r>
            <a:r>
              <a:rPr lang="nl-NL" dirty="0"/>
              <a:t> invalshoeken en zet die erbij in de lijst</a:t>
            </a:r>
          </a:p>
          <a:p>
            <a:pPr marL="285750" indent="-285750">
              <a:lnSpc>
                <a:spcPct val="120000"/>
              </a:lnSpc>
              <a:buFont typeface="Arial" panose="020B0604020202020204" pitchFamily="34" charset="0"/>
              <a:buChar char="•"/>
            </a:pPr>
            <a:r>
              <a:rPr lang="nl-NL" dirty="0"/>
              <a:t>Kijk dan per </a:t>
            </a:r>
            <a:r>
              <a:rPr lang="nl-NL" dirty="0" err="1"/>
              <a:t>subfunctionele</a:t>
            </a:r>
            <a:r>
              <a:rPr lang="nl-NL" dirty="0"/>
              <a:t> invalshoek naar organisaties en namen, en zet die erbij in de lijst</a:t>
            </a:r>
          </a:p>
          <a:p>
            <a:pPr marL="285750" indent="-285750">
              <a:lnSpc>
                <a:spcPct val="120000"/>
              </a:lnSpc>
              <a:buFont typeface="Arial" panose="020B0604020202020204" pitchFamily="34" charset="0"/>
              <a:buChar char="•"/>
            </a:pPr>
            <a:endParaRPr lang="nl-NL" dirty="0"/>
          </a:p>
          <a:p>
            <a:pPr>
              <a:lnSpc>
                <a:spcPct val="120000"/>
              </a:lnSpc>
            </a:pPr>
            <a:r>
              <a:rPr lang="nl-NL" b="1" dirty="0"/>
              <a:t> Verrijking:</a:t>
            </a:r>
          </a:p>
          <a:p>
            <a:pPr marL="285750" indent="-285750">
              <a:lnSpc>
                <a:spcPct val="120000"/>
              </a:lnSpc>
              <a:buFont typeface="Arial" panose="020B0604020202020204" pitchFamily="34" charset="0"/>
              <a:buChar char="•"/>
            </a:pPr>
            <a:r>
              <a:rPr lang="nl-NL" dirty="0"/>
              <a:t>Vraag input van anderen, ook buiten je eigen organisatie, om het overzicht te verrijken</a:t>
            </a:r>
          </a:p>
          <a:p>
            <a:pPr marL="285750" indent="-285750">
              <a:lnSpc>
                <a:spcPct val="120000"/>
              </a:lnSpc>
              <a:buFont typeface="Arial" panose="020B0604020202020204" pitchFamily="34" charset="0"/>
              <a:buChar char="•"/>
            </a:pPr>
            <a:r>
              <a:rPr lang="nl-NL" dirty="0"/>
              <a:t>Vraag vervolgens ook input ter verrijking aan personen in de hiërarchische lijn</a:t>
            </a:r>
          </a:p>
          <a:p>
            <a:pPr marL="285750" indent="-285750">
              <a:lnSpc>
                <a:spcPct val="120000"/>
              </a:lnSpc>
              <a:buFont typeface="Arial" panose="020B0604020202020204" pitchFamily="34" charset="0"/>
              <a:buChar char="•"/>
            </a:pPr>
            <a:r>
              <a:rPr lang="nl-NL" dirty="0"/>
              <a:t>Door mensen te betrekken bij de inventarisatie voorkom je tunnelvisie én betrek je al mensen bij je aanpak</a:t>
            </a:r>
          </a:p>
          <a:p>
            <a:pPr marL="285750" indent="-285750">
              <a:lnSpc>
                <a:spcPct val="120000"/>
              </a:lnSpc>
              <a:buFont typeface="Arial" panose="020B0604020202020204" pitchFamily="34" charset="0"/>
              <a:buChar char="•"/>
            </a:pPr>
            <a:endParaRPr lang="nl-NL" dirty="0"/>
          </a:p>
          <a:p>
            <a:pPr>
              <a:lnSpc>
                <a:spcPct val="120000"/>
              </a:lnSpc>
            </a:pPr>
            <a:endParaRPr lang="nl-NL" dirty="0"/>
          </a:p>
        </p:txBody>
      </p:sp>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4</a:t>
            </a:fld>
            <a:endParaRPr lang="nl-NL"/>
          </a:p>
        </p:txBody>
      </p:sp>
    </p:spTree>
    <p:extLst>
      <p:ext uri="{BB962C8B-B14F-4D97-AF65-F5344CB8AC3E}">
        <p14:creationId xmlns:p14="http://schemas.microsoft.com/office/powerpoint/2010/main" val="212844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0400" y="364156"/>
            <a:ext cx="11088188" cy="948047"/>
          </a:xfrm>
        </p:spPr>
        <p:txBody>
          <a:bodyPr>
            <a:normAutofit/>
          </a:bodyPr>
          <a:lstStyle/>
          <a:p>
            <a:r>
              <a:rPr lang="nl-NL" dirty="0">
                <a:solidFill>
                  <a:schemeClr val="tx2"/>
                </a:solidFill>
              </a:rPr>
              <a:t>Opzet omgevingsinventarisatie</a:t>
            </a:r>
          </a:p>
        </p:txBody>
      </p:sp>
      <p:sp>
        <p:nvSpPr>
          <p:cNvPr id="8" name="Tijdelijke aanduiding voor inhoud 7"/>
          <p:cNvSpPr>
            <a:spLocks noGrp="1"/>
          </p:cNvSpPr>
          <p:nvPr>
            <p:ph sz="quarter" idx="13"/>
          </p:nvPr>
        </p:nvSpPr>
        <p:spPr>
          <a:xfrm>
            <a:off x="470400" y="1412373"/>
            <a:ext cx="10972800" cy="5278573"/>
          </a:xfrm>
        </p:spPr>
        <p:txBody>
          <a:bodyPr>
            <a:noAutofit/>
          </a:bodyPr>
          <a:lstStyle/>
          <a:p>
            <a:pPr>
              <a:lnSpc>
                <a:spcPct val="120000"/>
              </a:lnSpc>
            </a:pPr>
            <a:r>
              <a:rPr lang="nl-NL" sz="1000" b="1" dirty="0"/>
              <a:t>Functionele invalshoek 1</a:t>
            </a:r>
          </a:p>
          <a:p>
            <a:pPr marL="915750" lvl="1" indent="-285750">
              <a:lnSpc>
                <a:spcPct val="120000"/>
              </a:lnSpc>
            </a:pPr>
            <a:r>
              <a:rPr lang="nl-NL" sz="1000" dirty="0" err="1"/>
              <a:t>Subfunctionele</a:t>
            </a:r>
            <a:r>
              <a:rPr lang="nl-NL" sz="1000" dirty="0"/>
              <a:t> invalshoek ...	</a:t>
            </a:r>
          </a:p>
          <a:p>
            <a:pPr marL="1232550" lvl="2" indent="-285750">
              <a:lnSpc>
                <a:spcPct val="120000"/>
              </a:lnSpc>
            </a:pPr>
            <a:r>
              <a:rPr lang="nl-NL" sz="1000" dirty="0"/>
              <a:t>Organisatie...</a:t>
            </a:r>
          </a:p>
          <a:p>
            <a:pPr marL="1545750" lvl="3" indent="-285750">
              <a:lnSpc>
                <a:spcPct val="120000"/>
              </a:lnSpc>
            </a:pPr>
            <a:r>
              <a:rPr lang="nl-NL" sz="1000" dirty="0"/>
              <a:t>Naam ...</a:t>
            </a:r>
          </a:p>
          <a:p>
            <a:pPr marL="1232550" lvl="2" indent="-285750">
              <a:lnSpc>
                <a:spcPct val="120000"/>
              </a:lnSpc>
            </a:pPr>
            <a:r>
              <a:rPr lang="nl-NL" sz="1000" dirty="0"/>
              <a:t>Organisatie</a:t>
            </a:r>
          </a:p>
          <a:p>
            <a:pPr marL="1545750" lvl="3" indent="-285750">
              <a:lnSpc>
                <a:spcPct val="120000"/>
              </a:lnSpc>
            </a:pPr>
            <a:r>
              <a:rPr lang="nl-NL" sz="1000" dirty="0"/>
              <a:t>Naam ...</a:t>
            </a:r>
          </a:p>
          <a:p>
            <a:pPr marL="915750" lvl="1" indent="-285750">
              <a:lnSpc>
                <a:spcPct val="120000"/>
              </a:lnSpc>
            </a:pPr>
            <a:r>
              <a:rPr lang="nl-NL" sz="1000" dirty="0" err="1"/>
              <a:t>Subfunctionele</a:t>
            </a:r>
            <a:r>
              <a:rPr lang="nl-NL" sz="1000" dirty="0"/>
              <a:t> invalshoek ...</a:t>
            </a:r>
          </a:p>
          <a:p>
            <a:pPr marL="1232550" lvl="2" indent="-285750">
              <a:lnSpc>
                <a:spcPct val="120000"/>
              </a:lnSpc>
            </a:pPr>
            <a:r>
              <a:rPr lang="nl-NL" sz="1000" dirty="0"/>
              <a:t>Organisatie ...</a:t>
            </a:r>
          </a:p>
          <a:p>
            <a:pPr marL="1545750" lvl="3" indent="-285750">
              <a:lnSpc>
                <a:spcPct val="120000"/>
              </a:lnSpc>
            </a:pPr>
            <a:r>
              <a:rPr lang="nl-NL" sz="1000" dirty="0"/>
              <a:t>Naam</a:t>
            </a:r>
          </a:p>
          <a:p>
            <a:pPr>
              <a:lnSpc>
                <a:spcPct val="120000"/>
              </a:lnSpc>
            </a:pPr>
            <a:r>
              <a:rPr lang="nl-NL" sz="1000" b="1" dirty="0"/>
              <a:t>Functionele invalshoek 2</a:t>
            </a:r>
          </a:p>
          <a:p>
            <a:pPr marL="915750" lvl="1" indent="-285750">
              <a:lnSpc>
                <a:spcPct val="120000"/>
              </a:lnSpc>
            </a:pPr>
            <a:r>
              <a:rPr lang="nl-NL" sz="1000" dirty="0" err="1"/>
              <a:t>Subfunctionele</a:t>
            </a:r>
            <a:r>
              <a:rPr lang="nl-NL" sz="1000" dirty="0"/>
              <a:t> invalshoek ...</a:t>
            </a:r>
          </a:p>
          <a:p>
            <a:pPr marL="1232550" lvl="2" indent="-285750">
              <a:lnSpc>
                <a:spcPct val="120000"/>
              </a:lnSpc>
            </a:pPr>
            <a:r>
              <a:rPr lang="nl-NL" sz="1000" dirty="0"/>
              <a:t>Organisatie ...</a:t>
            </a:r>
          </a:p>
          <a:p>
            <a:pPr marL="1545750" lvl="3" indent="-285750">
              <a:lnSpc>
                <a:spcPct val="120000"/>
              </a:lnSpc>
            </a:pPr>
            <a:r>
              <a:rPr lang="nl-NL" sz="1000" dirty="0"/>
              <a:t>Naam ...</a:t>
            </a:r>
          </a:p>
          <a:p>
            <a:pPr marL="1232550" lvl="2" indent="-285750">
              <a:lnSpc>
                <a:spcPct val="120000"/>
              </a:lnSpc>
            </a:pPr>
            <a:r>
              <a:rPr lang="nl-NL" sz="1000" dirty="0"/>
              <a:t>Organisatie ...</a:t>
            </a:r>
          </a:p>
          <a:p>
            <a:pPr marL="1545750" lvl="3" indent="-285750">
              <a:lnSpc>
                <a:spcPct val="120000"/>
              </a:lnSpc>
            </a:pPr>
            <a:r>
              <a:rPr lang="nl-NL" sz="1000" dirty="0"/>
              <a:t>Naam ...</a:t>
            </a:r>
          </a:p>
          <a:p>
            <a:pPr marL="1232550" lvl="2" indent="-285750">
              <a:lnSpc>
                <a:spcPct val="120000"/>
              </a:lnSpc>
            </a:pPr>
            <a:r>
              <a:rPr lang="nl-NL" sz="1000" dirty="0"/>
              <a:t>Organisatie ...</a:t>
            </a:r>
          </a:p>
          <a:p>
            <a:pPr marL="1545750" lvl="3" indent="-285750">
              <a:lnSpc>
                <a:spcPct val="120000"/>
              </a:lnSpc>
            </a:pPr>
            <a:r>
              <a:rPr lang="nl-NL" sz="1000" dirty="0"/>
              <a:t>Naam ...</a:t>
            </a:r>
          </a:p>
          <a:p>
            <a:pPr>
              <a:lnSpc>
                <a:spcPct val="120000"/>
              </a:lnSpc>
            </a:pPr>
            <a:r>
              <a:rPr lang="nl-NL" sz="1000" b="1" dirty="0"/>
              <a:t>Et cetera</a:t>
            </a:r>
          </a:p>
        </p:txBody>
      </p:sp>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5</a:t>
            </a:fld>
            <a:endParaRPr lang="nl-NL"/>
          </a:p>
        </p:txBody>
      </p:sp>
    </p:spTree>
    <p:extLst>
      <p:ext uri="{BB962C8B-B14F-4D97-AF65-F5344CB8AC3E}">
        <p14:creationId xmlns:p14="http://schemas.microsoft.com/office/powerpoint/2010/main" val="184876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C183D7F6-B498-43B3-948B-1728B52AA6E4}">
                <adec:decorative xmlns:adec="http://schemas.microsoft.com/office/drawing/2017/decorative" val="0"/>
              </a:ext>
            </a:extLst>
          </p:cNvPr>
          <p:cNvSpPr>
            <a:spLocks noGrp="1"/>
          </p:cNvSpPr>
          <p:nvPr>
            <p:ph type="title"/>
          </p:nvPr>
        </p:nvSpPr>
        <p:spPr>
          <a:xfrm>
            <a:off x="470400" y="364156"/>
            <a:ext cx="11088188" cy="948047"/>
          </a:xfrm>
        </p:spPr>
        <p:txBody>
          <a:bodyPr>
            <a:normAutofit/>
          </a:bodyPr>
          <a:lstStyle/>
          <a:p>
            <a:r>
              <a:rPr lang="nl-NL" dirty="0">
                <a:solidFill>
                  <a:schemeClr val="tx2"/>
                </a:solidFill>
              </a:rPr>
              <a:t>Opzet omgevingsinventarisatie (vervolg)</a:t>
            </a:r>
          </a:p>
        </p:txBody>
      </p:sp>
      <p:sp>
        <p:nvSpPr>
          <p:cNvPr id="8" name="Tijdelijke aanduiding voor inhoud 7">
            <a:extLst>
              <a:ext uri="{C183D7F6-B498-43B3-948B-1728B52AA6E4}">
                <adec:decorative xmlns:adec="http://schemas.microsoft.com/office/drawing/2017/decorative" val="1"/>
              </a:ext>
            </a:extLst>
          </p:cNvPr>
          <p:cNvSpPr>
            <a:spLocks noGrp="1"/>
          </p:cNvSpPr>
          <p:nvPr>
            <p:ph sz="quarter" idx="13"/>
          </p:nvPr>
        </p:nvSpPr>
        <p:spPr>
          <a:xfrm>
            <a:off x="527684" y="1383190"/>
            <a:ext cx="10972800" cy="5278573"/>
          </a:xfrm>
        </p:spPr>
        <p:txBody>
          <a:bodyPr>
            <a:noAutofit/>
          </a:bodyPr>
          <a:lstStyle/>
          <a:p>
            <a:pPr>
              <a:lnSpc>
                <a:spcPct val="120000"/>
              </a:lnSpc>
            </a:pPr>
            <a:r>
              <a:rPr lang="nl-NL" sz="1000" b="1" dirty="0"/>
              <a:t>Functionele invalshoek 1</a:t>
            </a:r>
          </a:p>
          <a:p>
            <a:pPr>
              <a:lnSpc>
                <a:spcPct val="120000"/>
              </a:lnSpc>
            </a:pPr>
            <a:endParaRPr lang="nl-NL" sz="1000" b="1" dirty="0"/>
          </a:p>
          <a:p>
            <a:pPr>
              <a:lnSpc>
                <a:spcPct val="120000"/>
              </a:lnSpc>
            </a:pPr>
            <a:endParaRPr lang="nl-NL" sz="1000" b="1" dirty="0"/>
          </a:p>
        </p:txBody>
      </p:sp>
      <p:graphicFrame>
        <p:nvGraphicFramePr>
          <p:cNvPr id="2" name="Tabel 1">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644004"/>
              </p:ext>
            </p:extLst>
          </p:nvPr>
        </p:nvGraphicFramePr>
        <p:xfrm>
          <a:off x="582579" y="1772556"/>
          <a:ext cx="8127999" cy="1813272"/>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1277461575"/>
                    </a:ext>
                  </a:extLst>
                </a:gridCol>
                <a:gridCol w="2709333">
                  <a:extLst>
                    <a:ext uri="{9D8B030D-6E8A-4147-A177-3AD203B41FA5}">
                      <a16:colId xmlns:a16="http://schemas.microsoft.com/office/drawing/2014/main" val="2925833506"/>
                    </a:ext>
                  </a:extLst>
                </a:gridCol>
                <a:gridCol w="2709333">
                  <a:extLst>
                    <a:ext uri="{9D8B030D-6E8A-4147-A177-3AD203B41FA5}">
                      <a16:colId xmlns:a16="http://schemas.microsoft.com/office/drawing/2014/main" val="1608126360"/>
                    </a:ext>
                  </a:extLst>
                </a:gridCol>
              </a:tblGrid>
              <a:tr h="350232">
                <a:tc>
                  <a:txBody>
                    <a:bodyPr/>
                    <a:lstStyle/>
                    <a:p>
                      <a:r>
                        <a:rPr lang="nl-NL" sz="1000" dirty="0" err="1"/>
                        <a:t>Subfunctionele</a:t>
                      </a:r>
                      <a:r>
                        <a:rPr lang="nl-NL" sz="1000" baseline="0" dirty="0"/>
                        <a:t> invalshoeken</a:t>
                      </a:r>
                      <a:endParaRPr lang="nl-NL" sz="1000" dirty="0"/>
                    </a:p>
                  </a:txBody>
                  <a:tcPr/>
                </a:tc>
                <a:tc>
                  <a:txBody>
                    <a:bodyPr/>
                    <a:lstStyle/>
                    <a:p>
                      <a:r>
                        <a:rPr lang="nl-NL" sz="1000" dirty="0"/>
                        <a:t>Organisaties</a:t>
                      </a:r>
                    </a:p>
                  </a:txBody>
                  <a:tcPr/>
                </a:tc>
                <a:tc>
                  <a:txBody>
                    <a:bodyPr/>
                    <a:lstStyle/>
                    <a:p>
                      <a:r>
                        <a:rPr lang="nl-NL" sz="1000" kern="1200" baseline="0" dirty="0"/>
                        <a:t>Personen</a:t>
                      </a:r>
                      <a:endParaRPr lang="nl-NL" sz="1000" b="1" kern="1200" baseline="0" dirty="0">
                        <a:solidFill>
                          <a:schemeClr val="lt1"/>
                        </a:solidFill>
                        <a:latin typeface="+mn-lt"/>
                        <a:ea typeface="+mn-ea"/>
                        <a:cs typeface="+mn-cs"/>
                      </a:endParaRPr>
                    </a:p>
                  </a:txBody>
                  <a:tcPr/>
                </a:tc>
                <a:extLst>
                  <a:ext uri="{0D108BD9-81ED-4DB2-BD59-A6C34878D82A}">
                    <a16:rowId xmlns:a16="http://schemas.microsoft.com/office/drawing/2014/main" val="4031359174"/>
                  </a:ext>
                </a:extLst>
              </a:tr>
              <a:tr h="350232">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774252465"/>
                  </a:ext>
                </a:extLst>
              </a:tr>
              <a:tr h="350232">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394069275"/>
                  </a:ext>
                </a:extLst>
              </a:tr>
              <a:tr h="350232">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051877036"/>
                  </a:ext>
                </a:extLst>
              </a:tr>
              <a:tr h="350232">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435439227"/>
                  </a:ext>
                </a:extLst>
              </a:tr>
            </a:tbl>
          </a:graphicData>
        </a:graphic>
      </p:graphicFrame>
      <p:sp>
        <p:nvSpPr>
          <p:cNvPr id="9" name="Tekstvak 8">
            <a:extLst>
              <a:ext uri="{C183D7F6-B498-43B3-948B-1728B52AA6E4}">
                <adec:decorative xmlns:adec="http://schemas.microsoft.com/office/drawing/2017/decorative" val="0"/>
              </a:ext>
            </a:extLst>
          </p:cNvPr>
          <p:cNvSpPr txBox="1"/>
          <p:nvPr/>
        </p:nvSpPr>
        <p:spPr>
          <a:xfrm>
            <a:off x="527684" y="3653233"/>
            <a:ext cx="2461098" cy="246221"/>
          </a:xfrm>
          <a:prstGeom prst="rect">
            <a:avLst/>
          </a:prstGeom>
          <a:noFill/>
        </p:spPr>
        <p:txBody>
          <a:bodyPr wrap="square" rtlCol="0">
            <a:spAutoFit/>
          </a:bodyPr>
          <a:lstStyle/>
          <a:p>
            <a:r>
              <a:rPr lang="nl-NL" sz="1000" b="1" dirty="0">
                <a:solidFill>
                  <a:srgbClr val="000000"/>
                </a:solidFill>
              </a:rPr>
              <a:t>Functionele invalshoek 2</a:t>
            </a:r>
          </a:p>
        </p:txBody>
      </p:sp>
      <p:graphicFrame>
        <p:nvGraphicFramePr>
          <p:cNvPr id="6" name="Tabel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007553"/>
              </p:ext>
            </p:extLst>
          </p:nvPr>
        </p:nvGraphicFramePr>
        <p:xfrm>
          <a:off x="582579" y="3978891"/>
          <a:ext cx="8127999" cy="2001440"/>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725436164"/>
                    </a:ext>
                  </a:extLst>
                </a:gridCol>
                <a:gridCol w="2709333">
                  <a:extLst>
                    <a:ext uri="{9D8B030D-6E8A-4147-A177-3AD203B41FA5}">
                      <a16:colId xmlns:a16="http://schemas.microsoft.com/office/drawing/2014/main" val="2954256644"/>
                    </a:ext>
                  </a:extLst>
                </a:gridCol>
                <a:gridCol w="2709333">
                  <a:extLst>
                    <a:ext uri="{9D8B030D-6E8A-4147-A177-3AD203B41FA5}">
                      <a16:colId xmlns:a16="http://schemas.microsoft.com/office/drawing/2014/main" val="3407398544"/>
                    </a:ext>
                  </a:extLst>
                </a:gridCol>
              </a:tblGrid>
              <a:tr h="407804">
                <a:tc>
                  <a:txBody>
                    <a:bodyPr/>
                    <a:lstStyle/>
                    <a:p>
                      <a:pPr marL="0" algn="l" defTabSz="914400" rtl="0" eaLnBrk="1" latinLnBrk="0" hangingPunct="1"/>
                      <a:r>
                        <a:rPr lang="nl-NL" sz="1000" kern="1200" dirty="0" err="1"/>
                        <a:t>Subfunctionele</a:t>
                      </a:r>
                      <a:r>
                        <a:rPr lang="nl-NL" sz="1000" kern="1200" dirty="0"/>
                        <a:t> invalshoeken</a:t>
                      </a:r>
                      <a:endParaRPr lang="nl-NL" sz="1000" b="1" kern="1200" dirty="0">
                        <a:solidFill>
                          <a:schemeClr val="lt1"/>
                        </a:solidFill>
                        <a:latin typeface="+mn-lt"/>
                        <a:ea typeface="+mn-ea"/>
                        <a:cs typeface="+mn-cs"/>
                      </a:endParaRPr>
                    </a:p>
                  </a:txBody>
                  <a:tcPr/>
                </a:tc>
                <a:tc>
                  <a:txBody>
                    <a:bodyPr/>
                    <a:lstStyle/>
                    <a:p>
                      <a:pPr marL="0" algn="l" defTabSz="914400" rtl="0" eaLnBrk="1" latinLnBrk="0" hangingPunct="1"/>
                      <a:r>
                        <a:rPr lang="nl-NL" sz="1000" kern="1200" dirty="0"/>
                        <a:t>Organisaties</a:t>
                      </a:r>
                      <a:endParaRPr lang="nl-NL" sz="1000" b="1" kern="1200" dirty="0">
                        <a:solidFill>
                          <a:schemeClr val="lt1"/>
                        </a:solidFill>
                        <a:latin typeface="+mn-lt"/>
                        <a:ea typeface="+mn-ea"/>
                        <a:cs typeface="+mn-cs"/>
                      </a:endParaRPr>
                    </a:p>
                  </a:txBody>
                  <a:tcPr/>
                </a:tc>
                <a:tc>
                  <a:txBody>
                    <a:bodyPr/>
                    <a:lstStyle/>
                    <a:p>
                      <a:pPr marL="0" algn="l" defTabSz="914400" rtl="0" eaLnBrk="1" latinLnBrk="0" hangingPunct="1"/>
                      <a:r>
                        <a:rPr lang="nl-NL" sz="1000" kern="1200" dirty="0"/>
                        <a:t>Personen</a:t>
                      </a:r>
                      <a:endParaRPr lang="nl-NL" sz="1000" b="1" kern="1200" dirty="0">
                        <a:solidFill>
                          <a:schemeClr val="lt1"/>
                        </a:solidFill>
                        <a:latin typeface="+mn-lt"/>
                        <a:ea typeface="+mn-ea"/>
                        <a:cs typeface="+mn-cs"/>
                      </a:endParaRPr>
                    </a:p>
                  </a:txBody>
                  <a:tcPr/>
                </a:tc>
                <a:extLst>
                  <a:ext uri="{0D108BD9-81ED-4DB2-BD59-A6C34878D82A}">
                    <a16:rowId xmlns:a16="http://schemas.microsoft.com/office/drawing/2014/main" val="3894710594"/>
                  </a:ext>
                </a:extLst>
              </a:tr>
              <a:tr h="370224">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594849795"/>
                  </a:ext>
                </a:extLst>
              </a:tr>
              <a:tr h="407804">
                <a:tc>
                  <a:txBody>
                    <a:bodyPr/>
                    <a:lstStyle/>
                    <a:p>
                      <a:endParaRPr lang="nl-NL" dirty="0"/>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3260008604"/>
                  </a:ext>
                </a:extLst>
              </a:tr>
              <a:tr h="407804">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110701796"/>
                  </a:ext>
                </a:extLst>
              </a:tr>
              <a:tr h="407804">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994818775"/>
                  </a:ext>
                </a:extLst>
              </a:tr>
            </a:tbl>
          </a:graphicData>
        </a:graphic>
      </p:graphicFrame>
      <p:sp>
        <p:nvSpPr>
          <p:cNvPr id="3" name="Tekstvak 2">
            <a:extLst>
              <a:ext uri="{C183D7F6-B498-43B3-948B-1728B52AA6E4}">
                <adec:decorative xmlns:adec="http://schemas.microsoft.com/office/drawing/2017/decorative" val="1"/>
              </a:ext>
            </a:extLst>
          </p:cNvPr>
          <p:cNvSpPr txBox="1"/>
          <p:nvPr/>
        </p:nvSpPr>
        <p:spPr>
          <a:xfrm>
            <a:off x="710119" y="4319081"/>
            <a:ext cx="8258783" cy="369332"/>
          </a:xfrm>
          <a:prstGeom prst="rect">
            <a:avLst/>
          </a:prstGeom>
          <a:noFill/>
        </p:spPr>
        <p:txBody>
          <a:bodyPr wrap="square" rtlCol="0">
            <a:spAutoFit/>
          </a:bodyPr>
          <a:lstStyle/>
          <a:p>
            <a:endParaRPr lang="nl-NL" dirty="0"/>
          </a:p>
        </p:txBody>
      </p:sp>
      <p:sp>
        <p:nvSpPr>
          <p:cNvPr id="10" name="Tekstvak 9">
            <a:extLst>
              <a:ext uri="{C183D7F6-B498-43B3-948B-1728B52AA6E4}">
                <adec:decorative xmlns:adec="http://schemas.microsoft.com/office/drawing/2017/decorative" val="0"/>
              </a:ext>
            </a:extLst>
          </p:cNvPr>
          <p:cNvSpPr txBox="1"/>
          <p:nvPr/>
        </p:nvSpPr>
        <p:spPr>
          <a:xfrm>
            <a:off x="527684" y="6236824"/>
            <a:ext cx="2480553" cy="257443"/>
          </a:xfrm>
          <a:prstGeom prst="rect">
            <a:avLst/>
          </a:prstGeom>
          <a:noFill/>
        </p:spPr>
        <p:txBody>
          <a:bodyPr wrap="square" rtlCol="0">
            <a:spAutoFit/>
          </a:bodyPr>
          <a:lstStyle/>
          <a:p>
            <a:pPr>
              <a:lnSpc>
                <a:spcPct val="120000"/>
              </a:lnSpc>
            </a:pPr>
            <a:r>
              <a:rPr lang="nl-NL" sz="1000" b="1" dirty="0">
                <a:solidFill>
                  <a:srgbClr val="000000"/>
                </a:solidFill>
              </a:rPr>
              <a:t>Et cetera</a:t>
            </a:r>
          </a:p>
        </p:txBody>
      </p:sp>
    </p:spTree>
    <p:extLst>
      <p:ext uri="{BB962C8B-B14F-4D97-AF65-F5344CB8AC3E}">
        <p14:creationId xmlns:p14="http://schemas.microsoft.com/office/powerpoint/2010/main" val="53419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602800" y="714319"/>
            <a:ext cx="9675407" cy="774544"/>
          </a:xfrm>
        </p:spPr>
        <p:txBody>
          <a:bodyPr>
            <a:normAutofit fontScale="90000"/>
          </a:bodyPr>
          <a:lstStyle/>
          <a:p>
            <a:r>
              <a:rPr lang="nl-NL" dirty="0"/>
              <a:t>Het principe van de omgevingsinventarisatie</a:t>
            </a:r>
          </a:p>
        </p:txBody>
      </p:sp>
      <p:pic>
        <p:nvPicPr>
          <p:cNvPr id="9" name="Afbeelding 8" descr="Je ziet in het midden een probleem, daaromheen 4 functionele invashoeken, en daaromheen als vertakkingen de subfunctionele invalshoeken."/>
          <p:cNvPicPr>
            <a:picLocks noChangeAspect="1"/>
          </p:cNvPicPr>
          <p:nvPr/>
        </p:nvPicPr>
        <p:blipFill>
          <a:blip r:embed="rId2"/>
          <a:stretch>
            <a:fillRect/>
          </a:stretch>
        </p:blipFill>
        <p:spPr>
          <a:xfrm>
            <a:off x="3432856" y="1626521"/>
            <a:ext cx="6522544" cy="5054625"/>
          </a:xfrm>
          <a:prstGeom prst="rect">
            <a:avLst/>
          </a:prstGeom>
        </p:spPr>
      </p:pic>
      <p:sp>
        <p:nvSpPr>
          <p:cNvPr id="3" name="Tijdelijke aanduiding voor dianummer 2"/>
          <p:cNvSpPr>
            <a:spLocks noGrp="1"/>
          </p:cNvSpPr>
          <p:nvPr>
            <p:ph type="sldNum" sz="quarter" idx="11"/>
          </p:nvPr>
        </p:nvSpPr>
        <p:spPr/>
        <p:txBody>
          <a:bodyPr/>
          <a:lstStyle/>
          <a:p>
            <a:pPr>
              <a:defRPr/>
            </a:pPr>
            <a:fld id="{3A132693-ECE4-46FE-B5A5-7E2FED4806F8}" type="slidenum">
              <a:rPr lang="nl-NL" smtClean="0"/>
              <a:pPr>
                <a:defRPr/>
              </a:pPr>
              <a:t>7</a:t>
            </a:fld>
            <a:endParaRPr lang="nl-NL"/>
          </a:p>
        </p:txBody>
      </p:sp>
    </p:spTree>
    <p:extLst>
      <p:ext uri="{BB962C8B-B14F-4D97-AF65-F5344CB8AC3E}">
        <p14:creationId xmlns:p14="http://schemas.microsoft.com/office/powerpoint/2010/main" val="120595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320714"/>
            <a:ext cx="10923588" cy="948047"/>
          </a:xfrm>
        </p:spPr>
        <p:txBody>
          <a:bodyPr>
            <a:normAutofit/>
          </a:bodyPr>
          <a:lstStyle/>
          <a:p>
            <a:r>
              <a:rPr lang="nl-NL" sz="3200" dirty="0"/>
              <a:t>Het principe in een voorbeeld</a:t>
            </a:r>
          </a:p>
        </p:txBody>
      </p:sp>
      <p:pic>
        <p:nvPicPr>
          <p:cNvPr id="7" name="Afbeelding 6" descr="Je zie in het midden het probleem 'de koffie op mijn werk smaakt niet. Daaromheen zie je 4 functionele invalshoeken, namelijk de apparaat leverancier, de koffiedrinkers, de werkgever en het onderhoudsbedrijf.' Daaromheen zie je als subfuntionele invalshoek van de koffiedrinkers bijvoorbeeld de koffie puristen. Tot slot staan naast de subfunctionele invalshoeken namen zoals Ahmed en Femke."/>
          <p:cNvPicPr>
            <a:picLocks noChangeAspect="1"/>
          </p:cNvPicPr>
          <p:nvPr/>
        </p:nvPicPr>
        <p:blipFill>
          <a:blip r:embed="rId2"/>
          <a:stretch>
            <a:fillRect/>
          </a:stretch>
        </p:blipFill>
        <p:spPr>
          <a:xfrm>
            <a:off x="2888121" y="1356684"/>
            <a:ext cx="6417345" cy="4955969"/>
          </a:xfrm>
          <a:prstGeom prst="rect">
            <a:avLst/>
          </a:prstGeom>
        </p:spPr>
      </p:pic>
      <p:sp>
        <p:nvSpPr>
          <p:cNvPr id="4" name="Tijdelijke aanduiding voor dianummer 3"/>
          <p:cNvSpPr>
            <a:spLocks noGrp="1"/>
          </p:cNvSpPr>
          <p:nvPr>
            <p:ph type="sldNum" sz="quarter" idx="11"/>
          </p:nvPr>
        </p:nvSpPr>
        <p:spPr/>
        <p:txBody>
          <a:bodyPr/>
          <a:lstStyle/>
          <a:p>
            <a:pPr>
              <a:defRPr/>
            </a:pPr>
            <a:fld id="{3A132693-ECE4-46FE-B5A5-7E2FED4806F8}" type="slidenum">
              <a:rPr lang="nl-NL" smtClean="0"/>
              <a:pPr>
                <a:defRPr/>
              </a:pPr>
              <a:t>8</a:t>
            </a:fld>
            <a:endParaRPr lang="nl-NL"/>
          </a:p>
        </p:txBody>
      </p:sp>
    </p:spTree>
    <p:extLst>
      <p:ext uri="{BB962C8B-B14F-4D97-AF65-F5344CB8AC3E}">
        <p14:creationId xmlns:p14="http://schemas.microsoft.com/office/powerpoint/2010/main" val="675048433"/>
      </p:ext>
    </p:extLst>
  </p:cSld>
  <p:clrMapOvr>
    <a:masterClrMapping/>
  </p:clrMapOvr>
</p:sld>
</file>

<file path=ppt/theme/theme1.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51" id="{E5F37FA8-1223-A540-A415-371850517325}" vid="{7846734F-3400-7E49-90EE-3B00E28675B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553</Words>
  <Application>Microsoft Office PowerPoint</Application>
  <PresentationFormat>Breedbeeld</PresentationFormat>
  <Paragraphs>82</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Verdana</vt:lpstr>
      <vt:lpstr>Rijkshuisstijl Paars</vt:lpstr>
      <vt:lpstr>Handreiking Omgevingsinventarisatie</vt:lpstr>
      <vt:lpstr>Omgevingsinventarisatie: waarom, wat en wanneer? </vt:lpstr>
      <vt:lpstr>Omgevingsinventarisatie: het principe  </vt:lpstr>
      <vt:lpstr>Omgevingsinventarisatie: hoe? </vt:lpstr>
      <vt:lpstr>Opzet omgevingsinventarisatie</vt:lpstr>
      <vt:lpstr>Opzet omgevingsinventarisatie (vervolg)</vt:lpstr>
      <vt:lpstr>Het principe van de omgevingsinventarisatie</vt:lpstr>
      <vt:lpstr>Het principe in een voorbeeld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2024-05-01T11:31:46Z</dcterms:created>
  <dcterms:modified xsi:type="dcterms:W3CDTF">2025-04-30T09:16:52Z</dcterms:modified>
</cp:coreProperties>
</file>