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15119350" cy="10691813"/>
  <p:notesSz cx="6858000" cy="9144000"/>
  <p:defaultTextStyle>
    <a:defPPr>
      <a:defRPr lang="nl-NL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482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ACE5DC-8B30-308C-2EA2-ACA582D3E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5976000" y="237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Symptoom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89CDD1E-7B45-8F0E-8CFD-06E83E3EEC43}"/>
              </a:ext>
            </a:extLst>
          </p:cNvPr>
          <p:cNvSpPr>
            <a:spLocks noGrp="1"/>
          </p:cNvSpPr>
          <p:nvPr>
            <p:ph type="body" sz="half" idx="20" hasCustomPrompt="1"/>
          </p:nvPr>
        </p:nvSpPr>
        <p:spPr>
          <a:xfrm>
            <a:off x="1511999" y="4362576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313FDD90-6CF0-40C8-56F3-CE4847CF4C68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0818319" y="4356000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80972079-C734-03D7-D1FB-A83142283F45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7716213" y="4356758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AE5D0EBF-BC97-4101-0C23-E181CB05085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4614106" y="4356758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D5EB794D-E1DA-7F3D-5D2F-E85704B88BA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639375" y="633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ABF27104-79B0-F936-0745-2BFD40E40C72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4223639" y="633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9203A72-05C1-99E2-E348-196B7BCE7C91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10350319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3F6BD542-D253-D16D-95E8-FE9082FB7286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1548000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AF7D9366-4CF8-868D-9726-86D93CA2E91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5940000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1E868DF4-BF1F-6084-0839-D7456DB0B816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63350" y="1926000"/>
            <a:ext cx="13392650" cy="288000"/>
          </a:xfrm>
          <a:custGeom>
            <a:avLst/>
            <a:gdLst>
              <a:gd name="connsiteX0" fmla="*/ 0 w 13392650"/>
              <a:gd name="connsiteY0" fmla="*/ 0 h 288000"/>
              <a:gd name="connsiteX1" fmla="*/ 4608000 w 13392650"/>
              <a:gd name="connsiteY1" fmla="*/ 0 h 288000"/>
              <a:gd name="connsiteX2" fmla="*/ 4701473 w 13392650"/>
              <a:gd name="connsiteY2" fmla="*/ 0 h 288000"/>
              <a:gd name="connsiteX3" fmla="*/ 6264650 w 13392650"/>
              <a:gd name="connsiteY3" fmla="*/ 0 h 288000"/>
              <a:gd name="connsiteX4" fmla="*/ 7015536 w 13392650"/>
              <a:gd name="connsiteY4" fmla="*/ 0 h 288000"/>
              <a:gd name="connsiteX5" fmla="*/ 10872650 w 13392650"/>
              <a:gd name="connsiteY5" fmla="*/ 0 h 288000"/>
              <a:gd name="connsiteX6" fmla="*/ 10966123 w 13392650"/>
              <a:gd name="connsiteY6" fmla="*/ 0 h 288000"/>
              <a:gd name="connsiteX7" fmla="*/ 13280186 w 13392650"/>
              <a:gd name="connsiteY7" fmla="*/ 0 h 288000"/>
              <a:gd name="connsiteX8" fmla="*/ 13392650 w 13392650"/>
              <a:gd name="connsiteY8" fmla="*/ 112465 h 288000"/>
              <a:gd name="connsiteX9" fmla="*/ 13392650 w 13392650"/>
              <a:gd name="connsiteY9" fmla="*/ 288000 h 288000"/>
              <a:gd name="connsiteX10" fmla="*/ 10966123 w 13392650"/>
              <a:gd name="connsiteY10" fmla="*/ 288000 h 288000"/>
              <a:gd name="connsiteX11" fmla="*/ 10872650 w 13392650"/>
              <a:gd name="connsiteY11" fmla="*/ 288000 h 288000"/>
              <a:gd name="connsiteX12" fmla="*/ 7128000 w 13392650"/>
              <a:gd name="connsiteY12" fmla="*/ 288000 h 288000"/>
              <a:gd name="connsiteX13" fmla="*/ 6264650 w 13392650"/>
              <a:gd name="connsiteY13" fmla="*/ 288000 h 288000"/>
              <a:gd name="connsiteX14" fmla="*/ 4701473 w 13392650"/>
              <a:gd name="connsiteY14" fmla="*/ 288000 h 288000"/>
              <a:gd name="connsiteX15" fmla="*/ 4608000 w 13392650"/>
              <a:gd name="connsiteY15" fmla="*/ 288000 h 288000"/>
              <a:gd name="connsiteX16" fmla="*/ 0 w 13392650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392650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64650" y="0"/>
                </a:lnTo>
                <a:lnTo>
                  <a:pt x="7015536" y="0"/>
                </a:lnTo>
                <a:lnTo>
                  <a:pt x="10872650" y="0"/>
                </a:lnTo>
                <a:lnTo>
                  <a:pt x="10966123" y="0"/>
                </a:lnTo>
                <a:lnTo>
                  <a:pt x="13280186" y="0"/>
                </a:lnTo>
                <a:lnTo>
                  <a:pt x="13392650" y="112465"/>
                </a:lnTo>
                <a:lnTo>
                  <a:pt x="13392650" y="288000"/>
                </a:lnTo>
                <a:lnTo>
                  <a:pt x="10966123" y="288000"/>
                </a:lnTo>
                <a:lnTo>
                  <a:pt x="10872650" y="288000"/>
                </a:lnTo>
                <a:lnTo>
                  <a:pt x="7128000" y="288000"/>
                </a:lnTo>
                <a:lnTo>
                  <a:pt x="6264650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54AEC8-F7F7-2A97-DDF5-1E09F2999389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63350" y="3924001"/>
            <a:ext cx="13392000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64882DFA-94B0-770C-BC95-5912F2CD5419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863350" y="5904000"/>
            <a:ext cx="13400463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993F673C-4DA9-949B-3344-73D447082DF3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63350" y="7920000"/>
            <a:ext cx="13400463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161440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l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32E86BD-B5C1-E932-4DE8-10883B57764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63999" y="2412000"/>
            <a:ext cx="2376000" cy="1800000"/>
          </a:xfrm>
          <a:solidFill>
            <a:srgbClr val="FBEAD9"/>
          </a:solidFill>
          <a:ln>
            <a:solidFill>
              <a:srgbClr val="FBEAD9"/>
            </a:solidFill>
          </a:ln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E875F47-A4A7-E301-6BE5-AAE5D86D96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4000" y="1944000"/>
            <a:ext cx="2376000" cy="288000"/>
          </a:xfrm>
          <a:solidFill>
            <a:schemeClr val="accent1"/>
          </a:solidFill>
        </p:spPr>
        <p:txBody>
          <a:bodyPr lIns="648000" bIns="18000" anchor="ctr" anchorCtr="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5B441B4-62E5-AF07-0E5F-0EC6E172DC8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240000" y="1944000"/>
            <a:ext cx="5508000" cy="288000"/>
          </a:xfrm>
          <a:solidFill>
            <a:schemeClr val="tx2"/>
          </a:solidFill>
        </p:spPr>
        <p:txBody>
          <a:bodyPr lIns="180000" bIns="18000" anchor="ctr" anchorCtr="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40000" y="2421631"/>
            <a:ext cx="5508000" cy="1800000"/>
          </a:xfrm>
          <a:solidFill>
            <a:schemeClr val="bg1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01AF769-251B-9F48-3CC8-2FE6D5A1ABF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748000" y="2421631"/>
            <a:ext cx="5508000" cy="1800000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A2819FD7-DF0C-D524-BA4E-014CC2513D23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863999" y="4392000"/>
            <a:ext cx="2376000" cy="1800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BEAD9"/>
            </a:solidFill>
          </a:ln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BAD29DC-B34A-9199-9250-C5895A1428A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239999" y="4391997"/>
            <a:ext cx="5508000" cy="1800000"/>
          </a:xfrm>
          <a:solidFill>
            <a:srgbClr val="EBF8F4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1717B71F-E279-9EE7-E7C7-A8C1D52C6D65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8747998" y="4391994"/>
            <a:ext cx="5507351" cy="1800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C35BD5-0B6B-B803-62E8-ACBB317C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CD52F92-02A6-8D27-5C7A-C793DBC62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432361D9-F2DE-30B9-849F-F9A62CC5D87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748000" y="1944000"/>
            <a:ext cx="5507350" cy="288000"/>
          </a:xfrm>
          <a:custGeom>
            <a:avLst/>
            <a:gdLst>
              <a:gd name="connsiteX0" fmla="*/ 0 w 5507350"/>
              <a:gd name="connsiteY0" fmla="*/ 0 h 288000"/>
              <a:gd name="connsiteX1" fmla="*/ 2987350 w 5507350"/>
              <a:gd name="connsiteY1" fmla="*/ 0 h 288000"/>
              <a:gd name="connsiteX2" fmla="*/ 3439337 w 5507350"/>
              <a:gd name="connsiteY2" fmla="*/ 0 h 288000"/>
              <a:gd name="connsiteX3" fmla="*/ 5394886 w 5507350"/>
              <a:gd name="connsiteY3" fmla="*/ 0 h 288000"/>
              <a:gd name="connsiteX4" fmla="*/ 5507350 w 5507350"/>
              <a:gd name="connsiteY4" fmla="*/ 112465 h 288000"/>
              <a:gd name="connsiteX5" fmla="*/ 5507350 w 5507350"/>
              <a:gd name="connsiteY5" fmla="*/ 288000 h 288000"/>
              <a:gd name="connsiteX6" fmla="*/ 3600000 w 5507350"/>
              <a:gd name="connsiteY6" fmla="*/ 288000 h 288000"/>
              <a:gd name="connsiteX7" fmla="*/ 2987350 w 5507350"/>
              <a:gd name="connsiteY7" fmla="*/ 288000 h 288000"/>
              <a:gd name="connsiteX8" fmla="*/ 0 w 5507350"/>
              <a:gd name="connsiteY8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350" h="288000">
                <a:moveTo>
                  <a:pt x="0" y="0"/>
                </a:moveTo>
                <a:lnTo>
                  <a:pt x="2987350" y="0"/>
                </a:lnTo>
                <a:lnTo>
                  <a:pt x="3439337" y="0"/>
                </a:lnTo>
                <a:lnTo>
                  <a:pt x="5394886" y="0"/>
                </a:lnTo>
                <a:lnTo>
                  <a:pt x="5507350" y="112465"/>
                </a:lnTo>
                <a:lnTo>
                  <a:pt x="5507350" y="288000"/>
                </a:lnTo>
                <a:lnTo>
                  <a:pt x="3600000" y="288000"/>
                </a:lnTo>
                <a:lnTo>
                  <a:pt x="298735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180000" bIns="18000" anchor="ctr" anchorCtr="0">
            <a:noAutofit/>
          </a:bodyPr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41830CB7-36FB-8C2B-680A-AABB69251C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863999" y="6372000"/>
            <a:ext cx="2376000" cy="1800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7913EF2-4B13-ACF9-98DC-EDA101ADC1DB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3239999" y="6372000"/>
            <a:ext cx="5508000" cy="1800000"/>
          </a:xfrm>
          <a:solidFill>
            <a:srgbClr val="D6F1E9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2AD1969-FD03-B224-4191-129AABF2B261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8747998" y="6372000"/>
            <a:ext cx="5507351" cy="1800000"/>
          </a:xfrm>
          <a:solidFill>
            <a:srgbClr val="B2D7EE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828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l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32E86BD-B5C1-E932-4DE8-10883B57764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64000" y="2412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40000" y="2412000"/>
            <a:ext cx="11015349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1F525343-7213-017C-E8A8-9E74E8DAC0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3999" y="1944000"/>
            <a:ext cx="13391349" cy="288000"/>
          </a:xfrm>
          <a:custGeom>
            <a:avLst/>
            <a:gdLst>
              <a:gd name="connsiteX0" fmla="*/ 0 w 13391349"/>
              <a:gd name="connsiteY0" fmla="*/ 0 h 288000"/>
              <a:gd name="connsiteX1" fmla="*/ 2376001 w 13391349"/>
              <a:gd name="connsiteY1" fmla="*/ 0 h 288000"/>
              <a:gd name="connsiteX2" fmla="*/ 2666009 w 13391349"/>
              <a:gd name="connsiteY2" fmla="*/ 0 h 288000"/>
              <a:gd name="connsiteX3" fmla="*/ 5976001 w 13391349"/>
              <a:gd name="connsiteY3" fmla="*/ 0 h 288000"/>
              <a:gd name="connsiteX4" fmla="*/ 6318124 w 13391349"/>
              <a:gd name="connsiteY4" fmla="*/ 0 h 288000"/>
              <a:gd name="connsiteX5" fmla="*/ 8351349 w 13391349"/>
              <a:gd name="connsiteY5" fmla="*/ 0 h 288000"/>
              <a:gd name="connsiteX6" fmla="*/ 9415338 w 13391349"/>
              <a:gd name="connsiteY6" fmla="*/ 0 h 288000"/>
              <a:gd name="connsiteX7" fmla="*/ 10871349 w 13391349"/>
              <a:gd name="connsiteY7" fmla="*/ 0 h 288000"/>
              <a:gd name="connsiteX8" fmla="*/ 11110835 w 13391349"/>
              <a:gd name="connsiteY8" fmla="*/ 0 h 288000"/>
              <a:gd name="connsiteX9" fmla="*/ 13278885 w 13391349"/>
              <a:gd name="connsiteY9" fmla="*/ 0 h 288000"/>
              <a:gd name="connsiteX10" fmla="*/ 13391349 w 13391349"/>
              <a:gd name="connsiteY10" fmla="*/ 112465 h 288000"/>
              <a:gd name="connsiteX11" fmla="*/ 13391349 w 13391349"/>
              <a:gd name="connsiteY11" fmla="*/ 288000 h 288000"/>
              <a:gd name="connsiteX12" fmla="*/ 11110835 w 13391349"/>
              <a:gd name="connsiteY12" fmla="*/ 288000 h 288000"/>
              <a:gd name="connsiteX13" fmla="*/ 10871349 w 13391349"/>
              <a:gd name="connsiteY13" fmla="*/ 288000 h 288000"/>
              <a:gd name="connsiteX14" fmla="*/ 9576001 w 13391349"/>
              <a:gd name="connsiteY14" fmla="*/ 288000 h 288000"/>
              <a:gd name="connsiteX15" fmla="*/ 8351349 w 13391349"/>
              <a:gd name="connsiteY15" fmla="*/ 288000 h 288000"/>
              <a:gd name="connsiteX16" fmla="*/ 6318124 w 13391349"/>
              <a:gd name="connsiteY16" fmla="*/ 288000 h 288000"/>
              <a:gd name="connsiteX17" fmla="*/ 5976001 w 13391349"/>
              <a:gd name="connsiteY17" fmla="*/ 288000 h 288000"/>
              <a:gd name="connsiteX18" fmla="*/ 2666009 w 13391349"/>
              <a:gd name="connsiteY18" fmla="*/ 288000 h 288000"/>
              <a:gd name="connsiteX19" fmla="*/ 2376001 w 13391349"/>
              <a:gd name="connsiteY19" fmla="*/ 288000 h 288000"/>
              <a:gd name="connsiteX20" fmla="*/ 0 w 13391349"/>
              <a:gd name="connsiteY20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391349" h="288000">
                <a:moveTo>
                  <a:pt x="0" y="0"/>
                </a:moveTo>
                <a:lnTo>
                  <a:pt x="2376001" y="0"/>
                </a:lnTo>
                <a:lnTo>
                  <a:pt x="2666009" y="0"/>
                </a:lnTo>
                <a:lnTo>
                  <a:pt x="5976001" y="0"/>
                </a:lnTo>
                <a:lnTo>
                  <a:pt x="6318124" y="0"/>
                </a:lnTo>
                <a:lnTo>
                  <a:pt x="8351349" y="0"/>
                </a:lnTo>
                <a:lnTo>
                  <a:pt x="9415338" y="0"/>
                </a:lnTo>
                <a:lnTo>
                  <a:pt x="10871349" y="0"/>
                </a:lnTo>
                <a:lnTo>
                  <a:pt x="11110835" y="0"/>
                </a:lnTo>
                <a:lnTo>
                  <a:pt x="13278885" y="0"/>
                </a:lnTo>
                <a:lnTo>
                  <a:pt x="13391349" y="112465"/>
                </a:lnTo>
                <a:lnTo>
                  <a:pt x="13391349" y="288000"/>
                </a:lnTo>
                <a:lnTo>
                  <a:pt x="11110835" y="288000"/>
                </a:lnTo>
                <a:lnTo>
                  <a:pt x="10871349" y="288000"/>
                </a:lnTo>
                <a:lnTo>
                  <a:pt x="9576001" y="288000"/>
                </a:lnTo>
                <a:lnTo>
                  <a:pt x="8351349" y="288000"/>
                </a:lnTo>
                <a:lnTo>
                  <a:pt x="6318124" y="288000"/>
                </a:lnTo>
                <a:lnTo>
                  <a:pt x="5976001" y="288000"/>
                </a:lnTo>
                <a:lnTo>
                  <a:pt x="2666009" y="288000"/>
                </a:lnTo>
                <a:lnTo>
                  <a:pt x="2376001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648000" bIns="18000" anchor="ctr" anchorCtr="0">
            <a:noAutofit/>
          </a:bodyPr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2F80C60D-CAF3-83FA-6886-F4AC9B53362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64000" y="3456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9BB93FD-1BCE-8671-C623-6F053B0A864B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240000" y="3456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A82AD05-2E2C-10C0-837E-0E941065571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64000" y="4500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DBDAFA1-1F53-A8C9-5447-750466B6D38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3240000" y="4500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34CEDD7F-527B-50EF-803D-B2BDB0F673B1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864000" y="5544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6EC80FC3-E095-D15C-AF62-17196129EEE9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3240000" y="5544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AEC5BD65-C461-CEF5-1F8A-25F96E11EC9A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864000" y="6588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CC360A49-8786-66B2-D0E1-519327D6CDA2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3240000" y="6588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E36ED1DD-2944-2944-9E95-5AAABCF57891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864000" y="7632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C16B7C2-8709-ADFD-38B8-835C3552C4E5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3240000" y="7632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0D5AA26-996C-01A2-8918-B8BA834025D9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864000" y="8676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2569AAE8-42BB-DC19-4D05-860025BE9064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3240000" y="8676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12CE282-B1BC-7405-7F5E-7CDC8B75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EE35DB0-F989-DF7A-B369-9AB45E724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603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kenb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hoek 37">
            <a:extLst>
              <a:ext uri="{FF2B5EF4-FFF2-40B4-BE49-F238E27FC236}">
                <a16:creationId xmlns:a16="http://schemas.microsoft.com/office/drawing/2014/main" id="{F9669382-DFB0-748C-D892-91C8DF62FD38}"/>
              </a:ext>
            </a:extLst>
          </p:cNvPr>
          <p:cNvSpPr/>
          <p:nvPr userDrawn="1"/>
        </p:nvSpPr>
        <p:spPr>
          <a:xfrm>
            <a:off x="863346" y="7200000"/>
            <a:ext cx="13392646" cy="1260000"/>
          </a:xfrm>
          <a:prstGeom prst="rect">
            <a:avLst/>
          </a:prstGeom>
          <a:solidFill>
            <a:srgbClr val="E3D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04A861C-75B5-4187-6284-E4497C4862D4}"/>
              </a:ext>
            </a:extLst>
          </p:cNvPr>
          <p:cNvSpPr/>
          <p:nvPr userDrawn="1"/>
        </p:nvSpPr>
        <p:spPr>
          <a:xfrm>
            <a:off x="863348" y="3240000"/>
            <a:ext cx="13392644" cy="1260000"/>
          </a:xfrm>
          <a:prstGeom prst="rect">
            <a:avLst/>
          </a:prstGeom>
          <a:solidFill>
            <a:srgbClr val="D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8C1548FA-B7A5-863B-C7D1-D64A16EB14C7}"/>
              </a:ext>
            </a:extLst>
          </p:cNvPr>
          <p:cNvSpPr/>
          <p:nvPr userDrawn="1"/>
        </p:nvSpPr>
        <p:spPr>
          <a:xfrm>
            <a:off x="863346" y="4500000"/>
            <a:ext cx="13392646" cy="1260000"/>
          </a:xfrm>
          <a:prstGeom prst="rect">
            <a:avLst/>
          </a:prstGeom>
          <a:solidFill>
            <a:schemeClr val="accent6">
              <a:lumMod val="20000"/>
              <a:lumOff val="80000"/>
              <a:alpha val="3011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5FE5449-DA8A-B083-4103-06A6C4C68CEF}"/>
              </a:ext>
            </a:extLst>
          </p:cNvPr>
          <p:cNvSpPr/>
          <p:nvPr userDrawn="1"/>
        </p:nvSpPr>
        <p:spPr>
          <a:xfrm>
            <a:off x="863348" y="5760000"/>
            <a:ext cx="13392646" cy="1260000"/>
          </a:xfrm>
          <a:prstGeom prst="rect">
            <a:avLst/>
          </a:prstGeom>
          <a:solidFill>
            <a:srgbClr val="EBF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BA6671CC-DEFF-121E-4BA6-91B93E005DBC}"/>
              </a:ext>
            </a:extLst>
          </p:cNvPr>
          <p:cNvSpPr/>
          <p:nvPr userDrawn="1"/>
        </p:nvSpPr>
        <p:spPr>
          <a:xfrm>
            <a:off x="863348" y="8640000"/>
            <a:ext cx="13392646" cy="108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B69B0DBA-9BD9-2D83-503E-08CC11DD0A6E}"/>
              </a:ext>
            </a:extLst>
          </p:cNvPr>
          <p:cNvSpPr/>
          <p:nvPr userDrawn="1"/>
        </p:nvSpPr>
        <p:spPr>
          <a:xfrm>
            <a:off x="863348" y="1980000"/>
            <a:ext cx="13392648" cy="1260000"/>
          </a:xfrm>
          <a:prstGeom prst="rect">
            <a:avLst/>
          </a:prstGeom>
          <a:solidFill>
            <a:schemeClr val="bg1">
              <a:lumMod val="95000"/>
              <a:alpha val="301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028AA53-6A16-3F89-56BC-88588ACE4771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1512000" y="8820000"/>
            <a:ext cx="1800000" cy="468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5EFED7D-365A-F3E6-6298-CE27B5F20D4F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5256000" y="2160000"/>
            <a:ext cx="6768000" cy="900000"/>
          </a:xfrm>
          <a:solidFill>
            <a:schemeClr val="accent1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0830DB92-53F3-2CA3-84BD-D9DCEB8D3307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3377805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329A68E-97BE-B431-DA36-E20190AB17B6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11591997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63685CCA-A84F-3D01-4A9F-6B8D34E27668}"/>
              </a:ext>
            </a:extLst>
          </p:cNvPr>
          <p:cNvSpPr>
            <a:spLocks noGrp="1"/>
          </p:cNvSpPr>
          <p:nvPr>
            <p:ph type="body" sz="half" idx="33"/>
          </p:nvPr>
        </p:nvSpPr>
        <p:spPr>
          <a:xfrm>
            <a:off x="6095783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0F22D0CB-067A-CC2F-A406-5076A34B07A5}"/>
              </a:ext>
            </a:extLst>
          </p:cNvPr>
          <p:cNvSpPr>
            <a:spLocks noGrp="1"/>
          </p:cNvSpPr>
          <p:nvPr>
            <p:ph type="body" sz="half" idx="34"/>
          </p:nvPr>
        </p:nvSpPr>
        <p:spPr>
          <a:xfrm>
            <a:off x="8856000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8E4282-D86E-06F9-7E65-D67EC91A084F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1512000" y="2177166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7233A1A-BD49-2647-DBF4-9851CE162F3D}"/>
              </a:ext>
            </a:extLst>
          </p:cNvPr>
          <p:cNvSpPr>
            <a:spLocks noGrp="1"/>
          </p:cNvSpPr>
          <p:nvPr>
            <p:ph type="body" sz="half" idx="36" hasCustomPrompt="1"/>
          </p:nvPr>
        </p:nvSpPr>
        <p:spPr>
          <a:xfrm>
            <a:off x="1512000" y="3311165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6732404-E912-E8EE-65F2-C4CEF3DB2E5E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1512000" y="468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3DE6FE0A-2A0C-3B2F-219C-0D5D2D6DCF4F}"/>
              </a:ext>
            </a:extLst>
          </p:cNvPr>
          <p:cNvSpPr>
            <a:spLocks noGrp="1"/>
          </p:cNvSpPr>
          <p:nvPr>
            <p:ph type="body" sz="half" idx="38" hasCustomPrompt="1"/>
          </p:nvPr>
        </p:nvSpPr>
        <p:spPr>
          <a:xfrm>
            <a:off x="1512000" y="594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F6A640D-4A28-DB9A-1515-83F7949AE5F1}"/>
              </a:ext>
            </a:extLst>
          </p:cNvPr>
          <p:cNvSpPr>
            <a:spLocks noGrp="1"/>
          </p:cNvSpPr>
          <p:nvPr>
            <p:ph type="body" sz="half" idx="39" hasCustomPrompt="1"/>
          </p:nvPr>
        </p:nvSpPr>
        <p:spPr>
          <a:xfrm>
            <a:off x="1512000" y="738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08FBFAC9-1F68-EDA4-600D-5CDD217E7414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1512000" y="4103165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9FD69C3-C8C4-11A3-1E9E-8EF1282F8BB3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8856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F304DAC9-D4D6-AE04-006B-B93225DAB3E0}"/>
              </a:ext>
            </a:extLst>
          </p:cNvPr>
          <p:cNvSpPr>
            <a:spLocks noGrp="1"/>
          </p:cNvSpPr>
          <p:nvPr>
            <p:ph type="body" sz="half" idx="30"/>
          </p:nvPr>
        </p:nvSpPr>
        <p:spPr>
          <a:xfrm>
            <a:off x="3384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A42821F-7677-618D-A506-EBA0946E38E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3377805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36499F9-0531-2016-60C6-08578CDC95A5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11591997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FFCA8E6B-408C-ACB7-2069-AD253173C19B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6095783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D5E64DE5-39A7-3609-95AC-74D15484C71D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8856000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018B3242-6610-4A1F-7854-6F26681C9FBB}"/>
              </a:ext>
            </a:extLst>
          </p:cNvPr>
          <p:cNvSpPr>
            <a:spLocks noGrp="1"/>
          </p:cNvSpPr>
          <p:nvPr>
            <p:ph type="body" sz="half" idx="41" hasCustomPrompt="1"/>
          </p:nvPr>
        </p:nvSpPr>
        <p:spPr>
          <a:xfrm>
            <a:off x="1512000" y="6660000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A7990C34-92D7-1388-70F5-F08892742F16}"/>
              </a:ext>
            </a:extLst>
          </p:cNvPr>
          <p:cNvSpPr>
            <a:spLocks noGrp="1"/>
          </p:cNvSpPr>
          <p:nvPr>
            <p:ph type="body" sz="half" idx="42" hasCustomPrompt="1"/>
          </p:nvPr>
        </p:nvSpPr>
        <p:spPr>
          <a:xfrm>
            <a:off x="1512000" y="5400000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3AF83D4-FCB5-48A4-C748-6A46CF79C85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384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708F188-D72F-A1E0-A70E-F733712130FA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11592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97FD672-3D30-7638-9775-03297F66A0D6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095783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175AFD87-7F06-C379-710B-47D4BDE43950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8856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372DD9-7496-E509-25E8-0408C2A9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4475A07-18DA-B4D7-CD37-92D4C210F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21F4762-22E4-CB00-83AA-AB3E8B47E43F}"/>
              </a:ext>
            </a:extLst>
          </p:cNvPr>
          <p:cNvSpPr>
            <a:spLocks noGrp="1"/>
          </p:cNvSpPr>
          <p:nvPr>
            <p:ph type="body" sz="half" idx="43"/>
          </p:nvPr>
        </p:nvSpPr>
        <p:spPr>
          <a:xfrm>
            <a:off x="6120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FF65184-DB54-F09C-66B1-17F86D525674}"/>
              </a:ext>
            </a:extLst>
          </p:cNvPr>
          <p:cNvSpPr>
            <a:spLocks noGrp="1"/>
          </p:cNvSpPr>
          <p:nvPr>
            <p:ph type="body" sz="half" idx="44"/>
          </p:nvPr>
        </p:nvSpPr>
        <p:spPr>
          <a:xfrm>
            <a:off x="11592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4DDE9F84-B6F9-1447-CAC5-6A934E023E94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3377805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892C4D5C-DDE9-438E-567C-DAE8B3F39CD5}"/>
              </a:ext>
            </a:extLst>
          </p:cNvPr>
          <p:cNvSpPr>
            <a:spLocks noGrp="1"/>
          </p:cNvSpPr>
          <p:nvPr>
            <p:ph type="body" sz="half" idx="46"/>
          </p:nvPr>
        </p:nvSpPr>
        <p:spPr>
          <a:xfrm>
            <a:off x="6095783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9163BB73-6703-83F5-98F5-72D9FFACB429}"/>
              </a:ext>
            </a:extLst>
          </p:cNvPr>
          <p:cNvSpPr>
            <a:spLocks noGrp="1"/>
          </p:cNvSpPr>
          <p:nvPr>
            <p:ph type="body" sz="half" idx="47"/>
          </p:nvPr>
        </p:nvSpPr>
        <p:spPr>
          <a:xfrm>
            <a:off x="8856000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B91545BE-FD97-16CC-4816-E6AA00A0281E}"/>
              </a:ext>
            </a:extLst>
          </p:cNvPr>
          <p:cNvSpPr>
            <a:spLocks noGrp="1"/>
          </p:cNvSpPr>
          <p:nvPr>
            <p:ph type="body" sz="half" idx="48"/>
          </p:nvPr>
        </p:nvSpPr>
        <p:spPr>
          <a:xfrm>
            <a:off x="11591997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713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45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0781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000" y="720000"/>
            <a:ext cx="12744000" cy="43200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2"/>
            <a:ext cx="13040440" cy="67838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7" y="11052000"/>
            <a:ext cx="297625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49">
                <a:solidFill>
                  <a:srgbClr val="ECECEC"/>
                </a:solidFill>
              </a:defRPr>
            </a:lvl1pPr>
          </a:lstStyle>
          <a:p>
            <a:fld id="{9C3A6A22-B27F-C847-B844-E4B4E809C1A0}" type="datetimeFigureOut">
              <a:rPr lang="nl-NL" smtClean="0"/>
              <a:pPr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11052000"/>
            <a:ext cx="510278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49">
                <a:solidFill>
                  <a:srgbClr val="ECECEC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84645" y="11052000"/>
            <a:ext cx="59525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49">
                <a:solidFill>
                  <a:srgbClr val="ECECEC"/>
                </a:solidFill>
              </a:defRPr>
            </a:lvl1pPr>
          </a:lstStyle>
          <a:p>
            <a:fld id="{81051DF8-406B-5242-9A38-0E89485B35F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75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62" r:id="rId3"/>
    <p:sldLayoutId id="2147483672" r:id="rId4"/>
    <p:sldLayoutId id="2147483671" r:id="rId5"/>
    <p:sldLayoutId id="2147483666" r:id="rId6"/>
    <p:sldLayoutId id="2147483673" r:id="rId7"/>
  </p:sldLayoutIdLst>
  <p:txStyles>
    <p:titleStyle>
      <a:lvl1pPr algn="l" defTabSz="646572" rtl="0" eaLnBrk="1" latinLnBrk="0" hangingPunct="1">
        <a:lnSpc>
          <a:spcPts val="3000"/>
        </a:lnSpc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7278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254556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381834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509112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636390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4D169C83-7B92-E0DB-9FBF-69E2ADB27A66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nl-NL" dirty="0"/>
              <a:t>Doel(en)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8ADF283E-E50D-88D2-DFD0-67741627B24B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nl-NL" dirty="0"/>
              <a:t>[Welke doelen worden nagestreefd met het voorstel in termen van beoogde prestaties en effecten?]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3F421C-A05B-FF26-9D38-3829D1F45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Beleidskeuzes uitgelegd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6D1B9FA5-2697-D75B-6CB5-8D1AAAD4675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nl-NL" dirty="0"/>
              <a:t>Beleidsinstrument(en)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87D34D33-89A0-E6CF-17E8-2B42B9AF91D7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nl-NL" dirty="0"/>
              <a:t>[Welke beleidsinstrumenten worden ingezet om deze doelen te realiseren?]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3C6DCCF6-C799-5B84-572A-89AEBCE7A6EA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nl-NL" dirty="0"/>
              <a:t>Financiële gevolgen </a:t>
            </a:r>
            <a:br>
              <a:rPr lang="nl-NL" dirty="0"/>
            </a:br>
            <a:r>
              <a:rPr lang="nl-NL" dirty="0"/>
              <a:t>voor het Rijk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A61E98B5-2F56-A4D9-32B8-59F81308E943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nl-NL" dirty="0"/>
              <a:t>[Welke financiële gevolgen heeft het voorstel voor de Rijksbegroting?]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8CF3A8F4-14CE-72C4-CFB4-63C09E011D5D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nl-NL" dirty="0"/>
              <a:t>Financiële gevolgen voor maatschappelijke sectoren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28F34BA7-C6D0-E5A3-CA8D-79E79604BC47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nl-NL" dirty="0"/>
              <a:t>[Welke financiële gevolgen heeft het voorstel voor maatschappelijke sectoren (als van toepassing)?]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03D1A0F0-B376-316C-AEF0-9F628190BAC3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r>
              <a:rPr lang="nl-NL" dirty="0"/>
              <a:t>Nagestreefde doeltreffendheid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35EF449C-FF25-70DC-0E80-6987E5D2BD4D}"/>
              </a:ext>
            </a:extLst>
          </p:cNvPr>
          <p:cNvSpPr>
            <a:spLocks noGrp="1"/>
          </p:cNvSpPr>
          <p:nvPr>
            <p:ph type="body" sz="half" idx="24"/>
          </p:nvPr>
        </p:nvSpPr>
        <p:spPr/>
        <p:txBody>
          <a:bodyPr/>
          <a:lstStyle/>
          <a:p>
            <a:r>
              <a:rPr lang="nl-NL" dirty="0"/>
              <a:t>[Op welke wijze en in welke mate wordt verwacht dat het beleidsinstrumentarium gaat bijdragen aan de beoogde prestaties en effecten? (beknopte beleidstheorie)]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1527C24B-E4BC-E0CC-C273-5C70A002C4D2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nl-NL" dirty="0"/>
              <a:t>Nagestreefde doelmatigheid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ACBA62E5-DA24-442A-3841-74EC2732BF1C}"/>
              </a:ext>
            </a:extLst>
          </p:cNvPr>
          <p:cNvSpPr>
            <a:spLocks noGrp="1"/>
          </p:cNvSpPr>
          <p:nvPr>
            <p:ph type="body" sz="half" idx="26"/>
          </p:nvPr>
        </p:nvSpPr>
        <p:spPr/>
        <p:txBody>
          <a:bodyPr/>
          <a:lstStyle/>
          <a:p>
            <a:r>
              <a:rPr lang="nl-NL" dirty="0"/>
              <a:t>[Waarom is het voorgestelde instrumentarium een efficiënte manier om de beoogde prestaties en effecten te bereiken?]</a:t>
            </a:r>
          </a:p>
        </p:txBody>
      </p:sp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3421A763-D6AF-00BA-9816-E291DEE998D6}"/>
              </a:ext>
            </a:extLst>
          </p:cNvPr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r>
              <a:rPr lang="nl-NL" dirty="0"/>
              <a:t>Evaluatieparagraaf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CBA15BE3-527E-730D-7B84-3451E38AA4C0}"/>
              </a:ext>
            </a:extLst>
          </p:cNvPr>
          <p:cNvSpPr>
            <a:spLocks noGrp="1"/>
          </p:cNvSpPr>
          <p:nvPr>
            <p:ph type="body" sz="half" idx="28"/>
          </p:nvPr>
        </p:nvSpPr>
        <p:spPr/>
        <p:txBody>
          <a:bodyPr/>
          <a:lstStyle/>
          <a:p>
            <a:r>
              <a:rPr lang="nl-NL" dirty="0"/>
              <a:t>[Hoe wordt het voorstel gemonitord en geëvalueerd?]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6330ED-4704-C0B2-E0BE-42180E6D2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Beleidskeuzes uitgelegd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5F856071-DCB6-B610-77A7-4648484E5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Onderbouwing doeltreffendheid, doelmatigheid en evaluatie (CW 3.1)</a:t>
            </a:r>
          </a:p>
        </p:txBody>
      </p:sp>
    </p:spTree>
    <p:extLst>
      <p:ext uri="{BB962C8B-B14F-4D97-AF65-F5344CB8AC3E}">
        <p14:creationId xmlns:p14="http://schemas.microsoft.com/office/powerpoint/2010/main" val="1668891362"/>
      </p:ext>
    </p:extLst>
  </p:cSld>
  <p:clrMapOvr>
    <a:masterClrMapping/>
  </p:clrMapOvr>
</p:sld>
</file>

<file path=ppt/theme/theme1.xml><?xml version="1.0" encoding="utf-8"?>
<a:theme xmlns:a="http://schemas.openxmlformats.org/drawingml/2006/main" name="Beleidskompas thema">
  <a:themeElements>
    <a:clrScheme name="Beleidskompas kleuren">
      <a:dk1>
        <a:sysClr val="windowText" lastClr="000000"/>
      </a:dk1>
      <a:lt1>
        <a:sysClr val="window" lastClr="FFFFFF"/>
      </a:lt1>
      <a:dk2>
        <a:srgbClr val="42145F"/>
      </a:dk2>
      <a:lt2>
        <a:srgbClr val="CCCCCC"/>
      </a:lt2>
      <a:accent1>
        <a:srgbClr val="E17000"/>
      </a:accent1>
      <a:accent2>
        <a:srgbClr val="FFB612"/>
      </a:accent2>
      <a:accent3>
        <a:srgbClr val="76D2B6"/>
      </a:accent3>
      <a:accent4>
        <a:srgbClr val="007BC7"/>
      </a:accent4>
      <a:accent5>
        <a:srgbClr val="8FCAE7"/>
      </a:accent5>
      <a:accent6>
        <a:srgbClr val="CA005D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Paars Tint 1">
      <a:srgbClr val="C6B8CF"/>
    </a:custClr>
    <a:custClr name="Paars Tint 2">
      <a:srgbClr val="E3DCE7"/>
    </a:custClr>
    <a:custClr name="Oranje">
      <a:srgbClr val="E17000"/>
    </a:custClr>
    <a:custClr name="Oranje Tint 1">
      <a:srgbClr val="F6D4B2"/>
    </a:custClr>
    <a:custClr name="Oranje Tint 2">
      <a:srgbClr val="FBEAD9"/>
    </a:custClr>
    <a:custClr name="Mint">
      <a:srgbClr val="76D2B6"/>
    </a:custClr>
    <a:custClr name="Mint Tint 1">
      <a:srgbClr val="D6F1E9"/>
    </a:custClr>
    <a:custClr name="Mint Tint 2">
      <a:srgbClr val="EBF8F4"/>
    </a:custClr>
    <a:custClr name="Hemelblauw">
      <a:srgbClr val="007BC7"/>
    </a:custClr>
    <a:custClr name="Hemelblauw Tint 1">
      <a:srgbClr val="B2D7EE"/>
    </a:custClr>
    <a:custClr name="Hemelblauw Tint 2">
      <a:srgbClr val="D9EBF7"/>
    </a:custClr>
    <a:custClr name="Grijs Tint 1">
      <a:srgbClr val="E6E6E6"/>
    </a:custClr>
    <a:custClr name="Grijs Tint 2">
      <a:srgbClr val="CCCCCC"/>
    </a:custClr>
  </a:custClrLst>
  <a:extLst>
    <a:ext uri="{05A4C25C-085E-4340-85A3-A5531E510DB2}">
      <thm15:themeFamily xmlns:thm15="http://schemas.microsoft.com/office/thememl/2012/main" name="Beleidskompas Middelen_v01" id="{18BDAA00-F3CD-C848-9590-059726560685}" vid="{67C4D7D8-43EC-2548-B683-95A2563013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Beleidskompas thema</Template>
  <TotalTime>0</TotalTime>
  <Words>140</Words>
  <Application>Microsoft Office PowerPoint</Application>
  <PresentationFormat>Aangepast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Verdana</vt:lpstr>
      <vt:lpstr>Beleidskompas thema</vt:lpstr>
      <vt:lpstr>Beleidskeuzes uitgelegd</vt:lpstr>
    </vt:vector>
  </TitlesOfParts>
  <Manager/>
  <Company>Beleidskompas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Beleidskompas</dc:title>
  <dc:subject/>
  <dc:creator>Gebruiker</dc:creator>
  <cp:keywords/>
  <dc:description>Beleidskompas - Versie 1 - maart 2023
Ontwerp: Things To Make And Do
Template: Ton Persoon</dc:description>
  <cp:lastModifiedBy>Ouarraki, A.J. - BD/DWJZ/JZW</cp:lastModifiedBy>
  <cp:revision>10</cp:revision>
  <dcterms:created xsi:type="dcterms:W3CDTF">2023-02-07T12:23:46Z</dcterms:created>
  <dcterms:modified xsi:type="dcterms:W3CDTF">2023-03-24T09:55:15Z</dcterms:modified>
  <cp:category/>
</cp:coreProperties>
</file>